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71" r:id="rId5"/>
    <p:sldId id="274" r:id="rId6"/>
    <p:sldId id="285" r:id="rId7"/>
    <p:sldId id="279" r:id="rId8"/>
    <p:sldId id="276" r:id="rId9"/>
    <p:sldId id="272" r:id="rId10"/>
    <p:sldId id="275" r:id="rId11"/>
    <p:sldId id="277" r:id="rId12"/>
    <p:sldId id="284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2" autoAdjust="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Harper" userId="e1295648-37b9-43df-8bc7-3cca5276453e" providerId="ADAL" clId="{234F51A3-BF4A-4C9B-AB72-3270A9A0B09F}"/>
    <pc:docChg chg="custSel modSld">
      <pc:chgData name="Tony Harper" userId="e1295648-37b9-43df-8bc7-3cca5276453e" providerId="ADAL" clId="{234F51A3-BF4A-4C9B-AB72-3270A9A0B09F}" dt="2023-12-12T11:41:00.871" v="1" actId="478"/>
      <pc:docMkLst>
        <pc:docMk/>
      </pc:docMkLst>
      <pc:sldChg chg="delSp modSp mod delAnim">
        <pc:chgData name="Tony Harper" userId="e1295648-37b9-43df-8bc7-3cca5276453e" providerId="ADAL" clId="{234F51A3-BF4A-4C9B-AB72-3270A9A0B09F}" dt="2023-12-12T11:41:00.871" v="1" actId="478"/>
        <pc:sldMkLst>
          <pc:docMk/>
          <pc:sldMk cId="1585900948" sldId="261"/>
        </pc:sldMkLst>
        <pc:picChg chg="del mod">
          <ac:chgData name="Tony Harper" userId="e1295648-37b9-43df-8bc7-3cca5276453e" providerId="ADAL" clId="{234F51A3-BF4A-4C9B-AB72-3270A9A0B09F}" dt="2023-12-12T11:41:00.871" v="1" actId="478"/>
          <ac:picMkLst>
            <pc:docMk/>
            <pc:sldMk cId="1585900948" sldId="261"/>
            <ac:picMk id="4" creationId="{35F5B87B-D58F-7F12-6A30-53AA1FA53788}"/>
          </ac:picMkLst>
        </pc:picChg>
      </pc:sldChg>
    </pc:docChg>
  </pc:docChgLst>
  <pc:docChgLst>
    <pc:chgData name="Ed Wilson" userId="6f04ae85-0a4e-41bb-bbac-842d42ddb341" providerId="ADAL" clId="{E998CC01-3506-4CCC-A829-6159DF0661F1}"/>
    <pc:docChg chg="custSel delSld modSld">
      <pc:chgData name="Ed Wilson" userId="6f04ae85-0a4e-41bb-bbac-842d42ddb341" providerId="ADAL" clId="{E998CC01-3506-4CCC-A829-6159DF0661F1}" dt="2024-02-09T09:03:45.022" v="206" actId="20577"/>
      <pc:docMkLst>
        <pc:docMk/>
      </pc:docMkLst>
      <pc:sldChg chg="del">
        <pc:chgData name="Ed Wilson" userId="6f04ae85-0a4e-41bb-bbac-842d42ddb341" providerId="ADAL" clId="{E998CC01-3506-4CCC-A829-6159DF0661F1}" dt="2024-02-06T13:04:13.380" v="68" actId="2696"/>
        <pc:sldMkLst>
          <pc:docMk/>
          <pc:sldMk cId="3816994679" sldId="262"/>
        </pc:sldMkLst>
      </pc:sldChg>
      <pc:sldChg chg="delSp modSp mod">
        <pc:chgData name="Ed Wilson" userId="6f04ae85-0a4e-41bb-bbac-842d42ddb341" providerId="ADAL" clId="{E998CC01-3506-4CCC-A829-6159DF0661F1}" dt="2024-02-09T09:03:45.022" v="206" actId="20577"/>
        <pc:sldMkLst>
          <pc:docMk/>
          <pc:sldMk cId="1318082906" sldId="271"/>
        </pc:sldMkLst>
        <pc:spChg chg="del mod">
          <ac:chgData name="Ed Wilson" userId="6f04ae85-0a4e-41bb-bbac-842d42ddb341" providerId="ADAL" clId="{E998CC01-3506-4CCC-A829-6159DF0661F1}" dt="2024-02-06T13:03:54.097" v="65"/>
          <ac:spMkLst>
            <pc:docMk/>
            <pc:sldMk cId="1318082906" sldId="271"/>
            <ac:spMk id="4" creationId="{B63FD5F1-5E4C-379D-3FFE-01714FA20BD8}"/>
          </ac:spMkLst>
        </pc:spChg>
        <pc:spChg chg="mod">
          <ac:chgData name="Ed Wilson" userId="6f04ae85-0a4e-41bb-bbac-842d42ddb341" providerId="ADAL" clId="{E998CC01-3506-4CCC-A829-6159DF0661F1}" dt="2024-02-09T09:03:45.022" v="206" actId="20577"/>
          <ac:spMkLst>
            <pc:docMk/>
            <pc:sldMk cId="1318082906" sldId="271"/>
            <ac:spMk id="7" creationId="{58B7291A-A6F2-48A3-B439-9B39788CE351}"/>
          </ac:spMkLst>
        </pc:spChg>
      </pc:sldChg>
      <pc:sldChg chg="delSp modSp mod">
        <pc:chgData name="Ed Wilson" userId="6f04ae85-0a4e-41bb-bbac-842d42ddb341" providerId="ADAL" clId="{E998CC01-3506-4CCC-A829-6159DF0661F1}" dt="2024-02-06T13:05:57.333" v="205" actId="20577"/>
        <pc:sldMkLst>
          <pc:docMk/>
          <pc:sldMk cId="1467829624" sldId="274"/>
        </pc:sldMkLst>
        <pc:spChg chg="del">
          <ac:chgData name="Ed Wilson" userId="6f04ae85-0a4e-41bb-bbac-842d42ddb341" providerId="ADAL" clId="{E998CC01-3506-4CCC-A829-6159DF0661F1}" dt="2024-02-06T13:04:33.723" v="73" actId="478"/>
          <ac:spMkLst>
            <pc:docMk/>
            <pc:sldMk cId="1467829624" sldId="274"/>
            <ac:spMk id="3" creationId="{0431C9FB-4534-242B-291F-E18FB3BBAA2C}"/>
          </ac:spMkLst>
        </pc:spChg>
        <pc:spChg chg="mod">
          <ac:chgData name="Ed Wilson" userId="6f04ae85-0a4e-41bb-bbac-842d42ddb341" providerId="ADAL" clId="{E998CC01-3506-4CCC-A829-6159DF0661F1}" dt="2024-02-06T13:05:57.333" v="205" actId="20577"/>
          <ac:spMkLst>
            <pc:docMk/>
            <pc:sldMk cId="1467829624" sldId="274"/>
            <ac:spMk id="6" creationId="{85AA69CD-2AE7-73FD-2248-0DF08D054B7F}"/>
          </ac:spMkLst>
        </pc:spChg>
      </pc:sldChg>
      <pc:sldChg chg="del">
        <pc:chgData name="Ed Wilson" userId="6f04ae85-0a4e-41bb-bbac-842d42ddb341" providerId="ADAL" clId="{E998CC01-3506-4CCC-A829-6159DF0661F1}" dt="2024-02-06T13:04:24.928" v="72" actId="2696"/>
        <pc:sldMkLst>
          <pc:docMk/>
          <pc:sldMk cId="1374943281" sldId="280"/>
        </pc:sldMkLst>
      </pc:sldChg>
      <pc:sldChg chg="del">
        <pc:chgData name="Ed Wilson" userId="6f04ae85-0a4e-41bb-bbac-842d42ddb341" providerId="ADAL" clId="{E998CC01-3506-4CCC-A829-6159DF0661F1}" dt="2024-02-06T13:04:16.781" v="69" actId="2696"/>
        <pc:sldMkLst>
          <pc:docMk/>
          <pc:sldMk cId="3914801436" sldId="281"/>
        </pc:sldMkLst>
      </pc:sldChg>
      <pc:sldChg chg="del">
        <pc:chgData name="Ed Wilson" userId="6f04ae85-0a4e-41bb-bbac-842d42ddb341" providerId="ADAL" clId="{E998CC01-3506-4CCC-A829-6159DF0661F1}" dt="2024-02-06T13:04:18.922" v="70" actId="2696"/>
        <pc:sldMkLst>
          <pc:docMk/>
          <pc:sldMk cId="3548945620" sldId="282"/>
        </pc:sldMkLst>
      </pc:sldChg>
      <pc:sldChg chg="del">
        <pc:chgData name="Ed Wilson" userId="6f04ae85-0a4e-41bb-bbac-842d42ddb341" providerId="ADAL" clId="{E998CC01-3506-4CCC-A829-6159DF0661F1}" dt="2024-02-06T13:04:21.057" v="71" actId="2696"/>
        <pc:sldMkLst>
          <pc:docMk/>
          <pc:sldMk cId="82825019" sldId="283"/>
        </pc:sldMkLst>
      </pc:sldChg>
      <pc:sldChg chg="modSp mod">
        <pc:chgData name="Ed Wilson" userId="6f04ae85-0a4e-41bb-bbac-842d42ddb341" providerId="ADAL" clId="{E998CC01-3506-4CCC-A829-6159DF0661F1}" dt="2024-02-06T13:04:49.275" v="106" actId="1076"/>
        <pc:sldMkLst>
          <pc:docMk/>
          <pc:sldMk cId="571083779" sldId="285"/>
        </pc:sldMkLst>
        <pc:spChg chg="mod">
          <ac:chgData name="Ed Wilson" userId="6f04ae85-0a4e-41bb-bbac-842d42ddb341" providerId="ADAL" clId="{E998CC01-3506-4CCC-A829-6159DF0661F1}" dt="2024-02-06T13:04:49.275" v="106" actId="1076"/>
          <ac:spMkLst>
            <pc:docMk/>
            <pc:sldMk cId="571083779" sldId="285"/>
            <ac:spMk id="2" creationId="{B0D83AA8-3172-BB7B-4701-DE8D8CE106BD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12" creationId="{75BFDAA2-9BF6-A049-6158-6CF988F00D12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23" creationId="{728996E4-413D-DEBD-3089-52EE451DA6D0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24" creationId="{B8A05A38-65ED-CD0D-1168-73A8972DB3C0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27" creationId="{A1CAD554-B7B5-522D-B081-C77DA95883CF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28" creationId="{708D8E2F-18A4-D100-2ABA-CE3E5D8705BB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35" creationId="{F0ED4018-23E1-F8A4-750A-967E6ABD6E53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36" creationId="{72188DD2-0EB5-F5B2-CDDE-597A09F29290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37" creationId="{A0968602-8216-597A-CA09-57680FA735D1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50" creationId="{394131D8-0A40-EAD7-9B88-DB83FB2D6920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51" creationId="{AE5FBD55-EBC5-83F3-91C8-698E6805FB33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52" creationId="{09FAE557-61FA-816C-2033-4E06543DAA87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53" creationId="{04A97D56-0F0E-ADBB-6F19-CC757BD71A02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54" creationId="{7A9877EF-AAD7-C6A4-7043-50B3CDDBFD46}"/>
          </ac:spMkLst>
        </pc:spChg>
        <pc:spChg chg="mod">
          <ac:chgData name="Ed Wilson" userId="6f04ae85-0a4e-41bb-bbac-842d42ddb341" providerId="ADAL" clId="{E998CC01-3506-4CCC-A829-6159DF0661F1}" dt="2024-02-06T13:04:44.347" v="105" actId="1038"/>
          <ac:spMkLst>
            <pc:docMk/>
            <pc:sldMk cId="571083779" sldId="285"/>
            <ac:spMk id="63" creationId="{1D7116D5-DF09-FFA1-4D3C-BF388E7577B6}"/>
          </ac:spMkLst>
        </pc:sp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5" creationId="{3F299F48-35CA-08E7-7BE1-C514F3CF0CFA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9" creationId="{C1CE4E4A-ECD3-1633-CDE9-74F4B2F92AA1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11" creationId="{71825A36-5313-D0FD-39B7-3217AFCEB8C2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16" creationId="{A0D1CD62-9E50-891E-AB70-3B2473A346B8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18" creationId="{C5E6F524-32E6-821C-CDC5-AB55BAC32C9B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19" creationId="{AFBA3DD0-DE96-F71D-71DA-90109BC7B604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61" creationId="{4992C2F4-968F-AD94-2426-24844A6D3346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62" creationId="{A7385FBB-F4D8-B91F-720A-BF941A702A4F}"/>
          </ac:picMkLst>
        </pc:picChg>
        <pc:picChg chg="mod">
          <ac:chgData name="Ed Wilson" userId="6f04ae85-0a4e-41bb-bbac-842d42ddb341" providerId="ADAL" clId="{E998CC01-3506-4CCC-A829-6159DF0661F1}" dt="2024-02-06T13:04:44.347" v="105" actId="1038"/>
          <ac:picMkLst>
            <pc:docMk/>
            <pc:sldMk cId="571083779" sldId="285"/>
            <ac:picMk id="65" creationId="{C16DADDB-E2AE-8F66-F6BD-A22E30923499}"/>
          </ac:picMkLst>
        </pc:pic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22" creationId="{57E762C7-86AB-8B6C-DD7D-82601B4E4C4E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26" creationId="{E08074FC-43F3-D5C3-7430-008D2DDF0333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29" creationId="{57EFFAAC-3C7C-658B-3D69-B55BA74AC785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32" creationId="{22520ED0-E2CC-D535-4B2E-3804A090B54C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39" creationId="{CA64A9FF-0D63-46BB-6B78-E45B3B60373B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42" creationId="{D90EA3E7-4C13-D648-8BBE-59C79305C582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46" creationId="{468BAF6E-3601-4BAC-A75E-E33A9215FA14}"/>
          </ac:cxnSpMkLst>
        </pc:cxnChg>
        <pc:cxnChg chg="mod">
          <ac:chgData name="Ed Wilson" userId="6f04ae85-0a4e-41bb-bbac-842d42ddb341" providerId="ADAL" clId="{E998CC01-3506-4CCC-A829-6159DF0661F1}" dt="2024-02-06T13:04:44.347" v="105" actId="1038"/>
          <ac:cxnSpMkLst>
            <pc:docMk/>
            <pc:sldMk cId="571083779" sldId="285"/>
            <ac:cxnSpMk id="56" creationId="{1D9FF28E-F046-E575-FA90-785E470EE03E}"/>
          </ac:cxnSpMkLst>
        </pc:cxnChg>
      </pc:sldChg>
      <pc:sldChg chg="del">
        <pc:chgData name="Ed Wilson" userId="6f04ae85-0a4e-41bb-bbac-842d42ddb341" providerId="ADAL" clId="{E998CC01-3506-4CCC-A829-6159DF0661F1}" dt="2024-02-06T13:04:11.054" v="67" actId="2696"/>
        <pc:sldMkLst>
          <pc:docMk/>
          <pc:sldMk cId="2296397047" sldId="290"/>
        </pc:sldMkLst>
      </pc:sldChg>
    </pc:docChg>
  </pc:docChgLst>
  <pc:docChgLst>
    <pc:chgData name="Tony Harper" userId="e1295648-37b9-43df-8bc7-3cca5276453e" providerId="ADAL" clId="{B6EDB959-B8BD-41BB-82C4-0894537486B5}"/>
    <pc:docChg chg="undo redo custSel addSld delSld modSld sldOrd">
      <pc:chgData name="Tony Harper" userId="e1295648-37b9-43df-8bc7-3cca5276453e" providerId="ADAL" clId="{B6EDB959-B8BD-41BB-82C4-0894537486B5}" dt="2023-07-28T11:02:40.024" v="7005" actId="1076"/>
      <pc:docMkLst>
        <pc:docMk/>
      </pc:docMkLst>
      <pc:sldChg chg="modSp mod">
        <pc:chgData name="Tony Harper" userId="e1295648-37b9-43df-8bc7-3cca5276453e" providerId="ADAL" clId="{B6EDB959-B8BD-41BB-82C4-0894537486B5}" dt="2023-07-26T13:58:37.560" v="2" actId="113"/>
        <pc:sldMkLst>
          <pc:docMk/>
          <pc:sldMk cId="1585900948" sldId="261"/>
        </pc:sldMkLst>
        <pc:spChg chg="mod">
          <ac:chgData name="Tony Harper" userId="e1295648-37b9-43df-8bc7-3cca5276453e" providerId="ADAL" clId="{B6EDB959-B8BD-41BB-82C4-0894537486B5}" dt="2023-07-26T13:58:37.560" v="2" actId="113"/>
          <ac:spMkLst>
            <pc:docMk/>
            <pc:sldMk cId="1585900948" sldId="261"/>
            <ac:spMk id="3" creationId="{59F6CB8B-611A-8406-02BC-138C935E5869}"/>
          </ac:spMkLst>
        </pc:spChg>
      </pc:sldChg>
      <pc:sldChg chg="delSp modSp mod">
        <pc:chgData name="Tony Harper" userId="e1295648-37b9-43df-8bc7-3cca5276453e" providerId="ADAL" clId="{B6EDB959-B8BD-41BB-82C4-0894537486B5}" dt="2023-07-28T07:12:21.608" v="3237" actId="21"/>
        <pc:sldMkLst>
          <pc:docMk/>
          <pc:sldMk cId="3816994679" sldId="262"/>
        </pc:sldMkLst>
        <pc:spChg chg="mod">
          <ac:chgData name="Tony Harper" userId="e1295648-37b9-43df-8bc7-3cca5276453e" providerId="ADAL" clId="{B6EDB959-B8BD-41BB-82C4-0894537486B5}" dt="2023-07-26T13:59:01.719" v="3"/>
          <ac:spMkLst>
            <pc:docMk/>
            <pc:sldMk cId="3816994679" sldId="262"/>
            <ac:spMk id="2" creationId="{E01A7B42-8099-20AD-8535-4A2BC052FC22}"/>
          </ac:spMkLst>
        </pc:spChg>
        <pc:spChg chg="mod">
          <ac:chgData name="Tony Harper" userId="e1295648-37b9-43df-8bc7-3cca5276453e" providerId="ADAL" clId="{B6EDB959-B8BD-41BB-82C4-0894537486B5}" dt="2023-07-28T07:11:57.486" v="3235" actId="27636"/>
          <ac:spMkLst>
            <pc:docMk/>
            <pc:sldMk cId="3816994679" sldId="262"/>
            <ac:spMk id="3" creationId="{5CC79FE4-7C16-C1D6-FC01-D066AA5B6873}"/>
          </ac:spMkLst>
        </pc:spChg>
        <pc:spChg chg="mod">
          <ac:chgData name="Tony Harper" userId="e1295648-37b9-43df-8bc7-3cca5276453e" providerId="ADAL" clId="{B6EDB959-B8BD-41BB-82C4-0894537486B5}" dt="2023-07-28T07:12:04.921" v="3236" actId="404"/>
          <ac:spMkLst>
            <pc:docMk/>
            <pc:sldMk cId="3816994679" sldId="262"/>
            <ac:spMk id="4" creationId="{1588CC5C-DBA1-6A44-C1E5-797E12CF33C3}"/>
          </ac:spMkLst>
        </pc:spChg>
        <pc:spChg chg="del">
          <ac:chgData name="Tony Harper" userId="e1295648-37b9-43df-8bc7-3cca5276453e" providerId="ADAL" clId="{B6EDB959-B8BD-41BB-82C4-0894537486B5}" dt="2023-07-28T07:12:21.608" v="3237" actId="21"/>
          <ac:spMkLst>
            <pc:docMk/>
            <pc:sldMk cId="3816994679" sldId="262"/>
            <ac:spMk id="7" creationId="{F95C7DA2-75C3-DA9B-C298-32331BB56218}"/>
          </ac:spMkLst>
        </pc:spChg>
      </pc:sldChg>
      <pc:sldChg chg="modSp mod">
        <pc:chgData name="Tony Harper" userId="e1295648-37b9-43df-8bc7-3cca5276453e" providerId="ADAL" clId="{B6EDB959-B8BD-41BB-82C4-0894537486B5}" dt="2023-07-25T15:14:27.638" v="1" actId="20577"/>
        <pc:sldMkLst>
          <pc:docMk/>
          <pc:sldMk cId="1318082906" sldId="271"/>
        </pc:sldMkLst>
        <pc:spChg chg="mod">
          <ac:chgData name="Tony Harper" userId="e1295648-37b9-43df-8bc7-3cca5276453e" providerId="ADAL" clId="{B6EDB959-B8BD-41BB-82C4-0894537486B5}" dt="2023-07-25T15:14:27.638" v="1" actId="20577"/>
          <ac:spMkLst>
            <pc:docMk/>
            <pc:sldMk cId="1318082906" sldId="271"/>
            <ac:spMk id="7" creationId="{58B7291A-A6F2-48A3-B439-9B39788CE351}"/>
          </ac:spMkLst>
        </pc:spChg>
      </pc:sldChg>
      <pc:sldChg chg="addSp delSp modSp new mod modClrScheme chgLayout">
        <pc:chgData name="Tony Harper" userId="e1295648-37b9-43df-8bc7-3cca5276453e" providerId="ADAL" clId="{B6EDB959-B8BD-41BB-82C4-0894537486B5}" dt="2023-07-28T10:31:14.942" v="6275" actId="14100"/>
        <pc:sldMkLst>
          <pc:docMk/>
          <pc:sldMk cId="2041775794" sldId="272"/>
        </pc:sldMkLst>
        <pc:spChg chg="del mod ord">
          <ac:chgData name="Tony Harper" userId="e1295648-37b9-43df-8bc7-3cca5276453e" providerId="ADAL" clId="{B6EDB959-B8BD-41BB-82C4-0894537486B5}" dt="2023-07-26T14:02:53.689" v="324" actId="700"/>
          <ac:spMkLst>
            <pc:docMk/>
            <pc:sldMk cId="2041775794" sldId="272"/>
            <ac:spMk id="2" creationId="{965388BB-82D9-0E6E-21BD-E1F86B6EE8FF}"/>
          </ac:spMkLst>
        </pc:spChg>
        <pc:spChg chg="del mod ord">
          <ac:chgData name="Tony Harper" userId="e1295648-37b9-43df-8bc7-3cca5276453e" providerId="ADAL" clId="{B6EDB959-B8BD-41BB-82C4-0894537486B5}" dt="2023-07-26T14:02:53.689" v="324" actId="700"/>
          <ac:spMkLst>
            <pc:docMk/>
            <pc:sldMk cId="2041775794" sldId="272"/>
            <ac:spMk id="3" creationId="{EA87FE4E-8D4B-137C-F8DC-B14FE833AD9E}"/>
          </ac:spMkLst>
        </pc:spChg>
        <pc:spChg chg="del">
          <ac:chgData name="Tony Harper" userId="e1295648-37b9-43df-8bc7-3cca5276453e" providerId="ADAL" clId="{B6EDB959-B8BD-41BB-82C4-0894537486B5}" dt="2023-07-26T14:02:53.689" v="324" actId="700"/>
          <ac:spMkLst>
            <pc:docMk/>
            <pc:sldMk cId="2041775794" sldId="272"/>
            <ac:spMk id="4" creationId="{D2AADAC2-8F05-A39A-EC55-A938AA36146F}"/>
          </ac:spMkLst>
        </pc:spChg>
        <pc:spChg chg="add mod ord">
          <ac:chgData name="Tony Harper" userId="e1295648-37b9-43df-8bc7-3cca5276453e" providerId="ADAL" clId="{B6EDB959-B8BD-41BB-82C4-0894537486B5}" dt="2023-07-26T14:42:00.927" v="2601" actId="20577"/>
          <ac:spMkLst>
            <pc:docMk/>
            <pc:sldMk cId="2041775794" sldId="272"/>
            <ac:spMk id="5" creationId="{E6073B61-30D7-1515-212D-FE1253613571}"/>
          </ac:spMkLst>
        </pc:spChg>
        <pc:spChg chg="add del mod ord">
          <ac:chgData name="Tony Harper" userId="e1295648-37b9-43df-8bc7-3cca5276453e" providerId="ADAL" clId="{B6EDB959-B8BD-41BB-82C4-0894537486B5}" dt="2023-07-26T14:03:09.753" v="355" actId="478"/>
          <ac:spMkLst>
            <pc:docMk/>
            <pc:sldMk cId="2041775794" sldId="272"/>
            <ac:spMk id="6" creationId="{E335C8C8-46C1-D286-9511-A434C6B86597}"/>
          </ac:spMkLst>
        </pc:spChg>
        <pc:spChg chg="add mod">
          <ac:chgData name="Tony Harper" userId="e1295648-37b9-43df-8bc7-3cca5276453e" providerId="ADAL" clId="{B6EDB959-B8BD-41BB-82C4-0894537486B5}" dt="2023-07-26T14:03:44.256" v="358" actId="208"/>
          <ac:spMkLst>
            <pc:docMk/>
            <pc:sldMk cId="2041775794" sldId="272"/>
            <ac:spMk id="7" creationId="{F41CAA2F-B708-2C16-D506-64DFAEACE8A3}"/>
          </ac:spMkLst>
        </pc:spChg>
        <pc:spChg chg="add mod">
          <ac:chgData name="Tony Harper" userId="e1295648-37b9-43df-8bc7-3cca5276453e" providerId="ADAL" clId="{B6EDB959-B8BD-41BB-82C4-0894537486B5}" dt="2023-07-26T14:37:52.785" v="2535" actId="1076"/>
          <ac:spMkLst>
            <pc:docMk/>
            <pc:sldMk cId="2041775794" sldId="272"/>
            <ac:spMk id="11" creationId="{79F07970-4642-D866-5C36-94BE4BED954A}"/>
          </ac:spMkLst>
        </pc:spChg>
        <pc:spChg chg="add del mod">
          <ac:chgData name="Tony Harper" userId="e1295648-37b9-43df-8bc7-3cca5276453e" providerId="ADAL" clId="{B6EDB959-B8BD-41BB-82C4-0894537486B5}" dt="2023-07-26T14:45:10.647" v="2733" actId="478"/>
          <ac:spMkLst>
            <pc:docMk/>
            <pc:sldMk cId="2041775794" sldId="272"/>
            <ac:spMk id="12" creationId="{2B04F0B0-86F3-B004-DA24-C2C15581209D}"/>
          </ac:spMkLst>
        </pc:spChg>
        <pc:spChg chg="add mod">
          <ac:chgData name="Tony Harper" userId="e1295648-37b9-43df-8bc7-3cca5276453e" providerId="ADAL" clId="{B6EDB959-B8BD-41BB-82C4-0894537486B5}" dt="2023-07-26T14:37:59.281" v="2536" actId="1076"/>
          <ac:spMkLst>
            <pc:docMk/>
            <pc:sldMk cId="2041775794" sldId="272"/>
            <ac:spMk id="13" creationId="{FF75B8B0-0E70-89D8-14E1-AA0DD504AA17}"/>
          </ac:spMkLst>
        </pc:spChg>
        <pc:spChg chg="add mod">
          <ac:chgData name="Tony Harper" userId="e1295648-37b9-43df-8bc7-3cca5276453e" providerId="ADAL" clId="{B6EDB959-B8BD-41BB-82C4-0894537486B5}" dt="2023-07-26T14:37:44.552" v="2534" actId="1076"/>
          <ac:spMkLst>
            <pc:docMk/>
            <pc:sldMk cId="2041775794" sldId="272"/>
            <ac:spMk id="14" creationId="{CAE2D4F4-D8CA-6953-E4F8-902AFB68B419}"/>
          </ac:spMkLst>
        </pc:spChg>
        <pc:spChg chg="add mod">
          <ac:chgData name="Tony Harper" userId="e1295648-37b9-43df-8bc7-3cca5276453e" providerId="ADAL" clId="{B6EDB959-B8BD-41BB-82C4-0894537486B5}" dt="2023-07-28T10:31:06.285" v="6272" actId="14100"/>
          <ac:spMkLst>
            <pc:docMk/>
            <pc:sldMk cId="2041775794" sldId="272"/>
            <ac:spMk id="15" creationId="{E8AED8CC-DD9C-3436-DA3C-15DC29A8C2FC}"/>
          </ac:spMkLst>
        </pc:spChg>
        <pc:spChg chg="add mod">
          <ac:chgData name="Tony Harper" userId="e1295648-37b9-43df-8bc7-3cca5276453e" providerId="ADAL" clId="{B6EDB959-B8BD-41BB-82C4-0894537486B5}" dt="2023-07-26T14:35:18.838" v="2406" actId="20577"/>
          <ac:spMkLst>
            <pc:docMk/>
            <pc:sldMk cId="2041775794" sldId="272"/>
            <ac:spMk id="16" creationId="{75675118-083E-5568-05CE-64F7AC5E7573}"/>
          </ac:spMkLst>
        </pc:spChg>
        <pc:spChg chg="add del mod">
          <ac:chgData name="Tony Harper" userId="e1295648-37b9-43df-8bc7-3cca5276453e" providerId="ADAL" clId="{B6EDB959-B8BD-41BB-82C4-0894537486B5}" dt="2023-07-26T14:27:09.438" v="1855" actId="21"/>
          <ac:spMkLst>
            <pc:docMk/>
            <pc:sldMk cId="2041775794" sldId="272"/>
            <ac:spMk id="17" creationId="{D4F59242-2213-1090-4F4D-AE7249380F68}"/>
          </ac:spMkLst>
        </pc:spChg>
        <pc:spChg chg="add del mod">
          <ac:chgData name="Tony Harper" userId="e1295648-37b9-43df-8bc7-3cca5276453e" providerId="ADAL" clId="{B6EDB959-B8BD-41BB-82C4-0894537486B5}" dt="2023-07-26T14:45:20.887" v="2735" actId="478"/>
          <ac:spMkLst>
            <pc:docMk/>
            <pc:sldMk cId="2041775794" sldId="272"/>
            <ac:spMk id="18" creationId="{36623409-4462-568F-38A3-811969023B74}"/>
          </ac:spMkLst>
        </pc:spChg>
        <pc:spChg chg="add mod">
          <ac:chgData name="Tony Harper" userId="e1295648-37b9-43df-8bc7-3cca5276453e" providerId="ADAL" clId="{B6EDB959-B8BD-41BB-82C4-0894537486B5}" dt="2023-07-28T10:31:14.942" v="6275" actId="14100"/>
          <ac:spMkLst>
            <pc:docMk/>
            <pc:sldMk cId="2041775794" sldId="272"/>
            <ac:spMk id="19" creationId="{DA926629-18F0-A4D6-F07A-95B3EC5C241C}"/>
          </ac:spMkLst>
        </pc:spChg>
        <pc:spChg chg="add mod">
          <ac:chgData name="Tony Harper" userId="e1295648-37b9-43df-8bc7-3cca5276453e" providerId="ADAL" clId="{B6EDB959-B8BD-41BB-82C4-0894537486B5}" dt="2023-07-26T14:38:04.647" v="2537" actId="1076"/>
          <ac:spMkLst>
            <pc:docMk/>
            <pc:sldMk cId="2041775794" sldId="272"/>
            <ac:spMk id="20" creationId="{A79EA899-AEBE-85D3-29EF-3243981032A2}"/>
          </ac:spMkLst>
        </pc:spChg>
        <pc:spChg chg="add mod">
          <ac:chgData name="Tony Harper" userId="e1295648-37b9-43df-8bc7-3cca5276453e" providerId="ADAL" clId="{B6EDB959-B8BD-41BB-82C4-0894537486B5}" dt="2023-07-26T14:44:54.067" v="2726" actId="6549"/>
          <ac:spMkLst>
            <pc:docMk/>
            <pc:sldMk cId="2041775794" sldId="272"/>
            <ac:spMk id="21" creationId="{717A332B-0445-14C3-275E-DFF801614AF9}"/>
          </ac:spMkLst>
        </pc:spChg>
        <pc:spChg chg="add mod">
          <ac:chgData name="Tony Harper" userId="e1295648-37b9-43df-8bc7-3cca5276453e" providerId="ADAL" clId="{B6EDB959-B8BD-41BB-82C4-0894537486B5}" dt="2023-07-26T14:46:38.019" v="2759" actId="20577"/>
          <ac:spMkLst>
            <pc:docMk/>
            <pc:sldMk cId="2041775794" sldId="272"/>
            <ac:spMk id="22" creationId="{1FB5B3E1-E1C2-7C19-B297-6766306E99CA}"/>
          </ac:spMkLst>
        </pc:spChg>
        <pc:spChg chg="add mod">
          <ac:chgData name="Tony Harper" userId="e1295648-37b9-43df-8bc7-3cca5276453e" providerId="ADAL" clId="{B6EDB959-B8BD-41BB-82C4-0894537486B5}" dt="2023-07-26T14:45:03.847" v="2732" actId="20577"/>
          <ac:spMkLst>
            <pc:docMk/>
            <pc:sldMk cId="2041775794" sldId="272"/>
            <ac:spMk id="23" creationId="{E3B62F5A-475D-0E91-02F7-867D2823BDA6}"/>
          </ac:spMkLst>
        </pc:spChg>
        <pc:spChg chg="add mod">
          <ac:chgData name="Tony Harper" userId="e1295648-37b9-43df-8bc7-3cca5276453e" providerId="ADAL" clId="{B6EDB959-B8BD-41BB-82C4-0894537486B5}" dt="2023-07-26T14:39:26.277" v="2577" actId="20577"/>
          <ac:spMkLst>
            <pc:docMk/>
            <pc:sldMk cId="2041775794" sldId="272"/>
            <ac:spMk id="26" creationId="{F77E052C-CEC9-5F87-B397-5B7E719DBD58}"/>
          </ac:spMkLst>
        </pc:spChg>
        <pc:spChg chg="add mod">
          <ac:chgData name="Tony Harper" userId="e1295648-37b9-43df-8bc7-3cca5276453e" providerId="ADAL" clId="{B6EDB959-B8BD-41BB-82C4-0894537486B5}" dt="2023-07-26T15:13:19.734" v="3182"/>
          <ac:spMkLst>
            <pc:docMk/>
            <pc:sldMk cId="2041775794" sldId="272"/>
            <ac:spMk id="27" creationId="{61BAD28B-0D64-D429-3C2C-09968C3718E7}"/>
          </ac:spMkLst>
        </pc:spChg>
        <pc:graphicFrameChg chg="add mod modGraphic">
          <ac:chgData name="Tony Harper" userId="e1295648-37b9-43df-8bc7-3cca5276453e" providerId="ADAL" clId="{B6EDB959-B8BD-41BB-82C4-0894537486B5}" dt="2023-07-26T14:23:53.668" v="1646" actId="2161"/>
          <ac:graphicFrameMkLst>
            <pc:docMk/>
            <pc:sldMk cId="2041775794" sldId="272"/>
            <ac:graphicFrameMk id="8" creationId="{20DA6EA5-BCB7-CBDA-2CB4-8DFCDBFA0B05}"/>
          </ac:graphicFrameMkLst>
        </pc:graphicFrameChg>
        <pc:picChg chg="add mod">
          <ac:chgData name="Tony Harper" userId="e1295648-37b9-43df-8bc7-3cca5276453e" providerId="ADAL" clId="{B6EDB959-B8BD-41BB-82C4-0894537486B5}" dt="2023-07-26T14:18:52.402" v="1528" actId="1076"/>
          <ac:picMkLst>
            <pc:docMk/>
            <pc:sldMk cId="2041775794" sldId="272"/>
            <ac:picMk id="10" creationId="{1B52051B-8979-DEE5-271A-86A1CB8A6B78}"/>
          </ac:picMkLst>
        </pc:picChg>
        <pc:picChg chg="add mod">
          <ac:chgData name="Tony Harper" userId="e1295648-37b9-43df-8bc7-3cca5276453e" providerId="ADAL" clId="{B6EDB959-B8BD-41BB-82C4-0894537486B5}" dt="2023-07-26T14:38:53.769" v="2542" actId="14100"/>
          <ac:picMkLst>
            <pc:docMk/>
            <pc:sldMk cId="2041775794" sldId="272"/>
            <ac:picMk id="25" creationId="{39D59085-A240-0AB4-778C-650394620BC4}"/>
          </ac:picMkLst>
        </pc:picChg>
      </pc:sldChg>
      <pc:sldChg chg="addSp delSp modSp new del mod modClrScheme chgLayout">
        <pc:chgData name="Tony Harper" userId="e1295648-37b9-43df-8bc7-3cca5276453e" providerId="ADAL" clId="{B6EDB959-B8BD-41BB-82C4-0894537486B5}" dt="2023-07-28T10:54:55.436" v="6711" actId="47"/>
        <pc:sldMkLst>
          <pc:docMk/>
          <pc:sldMk cId="600290219" sldId="273"/>
        </pc:sldMkLst>
        <pc:spChg chg="del mod ord">
          <ac:chgData name="Tony Harper" userId="e1295648-37b9-43df-8bc7-3cca5276453e" providerId="ADAL" clId="{B6EDB959-B8BD-41BB-82C4-0894537486B5}" dt="2023-07-28T08:24:50.483" v="5716" actId="700"/>
          <ac:spMkLst>
            <pc:docMk/>
            <pc:sldMk cId="600290219" sldId="273"/>
            <ac:spMk id="2" creationId="{C412C360-72FF-FBDC-0674-CE200DA021E9}"/>
          </ac:spMkLst>
        </pc:spChg>
        <pc:spChg chg="del mod ord">
          <ac:chgData name="Tony Harper" userId="e1295648-37b9-43df-8bc7-3cca5276453e" providerId="ADAL" clId="{B6EDB959-B8BD-41BB-82C4-0894537486B5}" dt="2023-07-28T08:24:50.483" v="5716" actId="700"/>
          <ac:spMkLst>
            <pc:docMk/>
            <pc:sldMk cId="600290219" sldId="273"/>
            <ac:spMk id="3" creationId="{74EEECE2-D03F-0217-84A4-62ECC59DF650}"/>
          </ac:spMkLst>
        </pc:spChg>
        <pc:spChg chg="del">
          <ac:chgData name="Tony Harper" userId="e1295648-37b9-43df-8bc7-3cca5276453e" providerId="ADAL" clId="{B6EDB959-B8BD-41BB-82C4-0894537486B5}" dt="2023-07-28T08:24:50.483" v="5716" actId="700"/>
          <ac:spMkLst>
            <pc:docMk/>
            <pc:sldMk cId="600290219" sldId="273"/>
            <ac:spMk id="4" creationId="{7DC99073-F339-56BB-CB15-39CEA245EAA9}"/>
          </ac:spMkLst>
        </pc:spChg>
        <pc:spChg chg="add mod ord">
          <ac:chgData name="Tony Harper" userId="e1295648-37b9-43df-8bc7-3cca5276453e" providerId="ADAL" clId="{B6EDB959-B8BD-41BB-82C4-0894537486B5}" dt="2023-07-28T08:24:50.483" v="5716" actId="700"/>
          <ac:spMkLst>
            <pc:docMk/>
            <pc:sldMk cId="600290219" sldId="273"/>
            <ac:spMk id="5" creationId="{EAE1BD91-9314-E1D1-8807-0F909BF9B392}"/>
          </ac:spMkLst>
        </pc:spChg>
        <pc:spChg chg="add mod ord">
          <ac:chgData name="Tony Harper" userId="e1295648-37b9-43df-8bc7-3cca5276453e" providerId="ADAL" clId="{B6EDB959-B8BD-41BB-82C4-0894537486B5}" dt="2023-07-28T08:24:50.483" v="5716" actId="700"/>
          <ac:spMkLst>
            <pc:docMk/>
            <pc:sldMk cId="600290219" sldId="273"/>
            <ac:spMk id="6" creationId="{0C4F15C5-C129-0E5E-4ECF-09FE2644FA20}"/>
          </ac:spMkLst>
        </pc:spChg>
      </pc:sldChg>
      <pc:sldChg chg="addSp delSp modSp new mod modClrScheme chgLayout">
        <pc:chgData name="Tony Harper" userId="e1295648-37b9-43df-8bc7-3cca5276453e" providerId="ADAL" clId="{B6EDB959-B8BD-41BB-82C4-0894537486B5}" dt="2023-07-28T11:02:40.024" v="7005" actId="1076"/>
        <pc:sldMkLst>
          <pc:docMk/>
          <pc:sldMk cId="1467829624" sldId="274"/>
        </pc:sldMkLst>
        <pc:spChg chg="del mod ord">
          <ac:chgData name="Tony Harper" userId="e1295648-37b9-43df-8bc7-3cca5276453e" providerId="ADAL" clId="{B6EDB959-B8BD-41BB-82C4-0894537486B5}" dt="2023-07-26T14:07:24.129" v="363" actId="700"/>
          <ac:spMkLst>
            <pc:docMk/>
            <pc:sldMk cId="1467829624" sldId="274"/>
            <ac:spMk id="2" creationId="{56CD9DFC-E8A3-3963-F6CA-05B1DD0860E2}"/>
          </ac:spMkLst>
        </pc:spChg>
        <pc:spChg chg="add mod">
          <ac:chgData name="Tony Harper" userId="e1295648-37b9-43df-8bc7-3cca5276453e" providerId="ADAL" clId="{B6EDB959-B8BD-41BB-82C4-0894537486B5}" dt="2023-07-28T11:02:40.024" v="7005" actId="1076"/>
          <ac:spMkLst>
            <pc:docMk/>
            <pc:sldMk cId="1467829624" sldId="274"/>
            <ac:spMk id="3" creationId="{0431C9FB-4534-242B-291F-E18FB3BBAA2C}"/>
          </ac:spMkLst>
        </pc:spChg>
        <pc:spChg chg="del mod ord">
          <ac:chgData name="Tony Harper" userId="e1295648-37b9-43df-8bc7-3cca5276453e" providerId="ADAL" clId="{B6EDB959-B8BD-41BB-82C4-0894537486B5}" dt="2023-07-26T14:07:24.129" v="363" actId="700"/>
          <ac:spMkLst>
            <pc:docMk/>
            <pc:sldMk cId="1467829624" sldId="274"/>
            <ac:spMk id="3" creationId="{98E7687F-5D52-4345-31E2-483C3F248A78}"/>
          </ac:spMkLst>
        </pc:spChg>
        <pc:spChg chg="del">
          <ac:chgData name="Tony Harper" userId="e1295648-37b9-43df-8bc7-3cca5276453e" providerId="ADAL" clId="{B6EDB959-B8BD-41BB-82C4-0894537486B5}" dt="2023-07-26T14:07:24.129" v="363" actId="700"/>
          <ac:spMkLst>
            <pc:docMk/>
            <pc:sldMk cId="1467829624" sldId="274"/>
            <ac:spMk id="4" creationId="{82ECB389-3EB4-EC3B-F337-6604B49BBFD6}"/>
          </ac:spMkLst>
        </pc:spChg>
        <pc:spChg chg="add mod ord">
          <ac:chgData name="Tony Harper" userId="e1295648-37b9-43df-8bc7-3cca5276453e" providerId="ADAL" clId="{B6EDB959-B8BD-41BB-82C4-0894537486B5}" dt="2023-07-26T14:08:06.679" v="458" actId="20577"/>
          <ac:spMkLst>
            <pc:docMk/>
            <pc:sldMk cId="1467829624" sldId="274"/>
            <ac:spMk id="5" creationId="{3FFCFBC3-F2B9-4C61-AACA-71D8C27C78C6}"/>
          </ac:spMkLst>
        </pc:spChg>
        <pc:spChg chg="add mod ord">
          <ac:chgData name="Tony Harper" userId="e1295648-37b9-43df-8bc7-3cca5276453e" providerId="ADAL" clId="{B6EDB959-B8BD-41BB-82C4-0894537486B5}" dt="2023-07-28T11:02:21.946" v="7000" actId="27636"/>
          <ac:spMkLst>
            <pc:docMk/>
            <pc:sldMk cId="1467829624" sldId="274"/>
            <ac:spMk id="6" creationId="{85AA69CD-2AE7-73FD-2248-0DF08D054B7F}"/>
          </ac:spMkLst>
        </pc:spChg>
      </pc:sldChg>
      <pc:sldChg chg="addSp delSp modSp add mod">
        <pc:chgData name="Tony Harper" userId="e1295648-37b9-43df-8bc7-3cca5276453e" providerId="ADAL" clId="{B6EDB959-B8BD-41BB-82C4-0894537486B5}" dt="2023-07-28T10:53:58.266" v="6702" actId="20577"/>
        <pc:sldMkLst>
          <pc:docMk/>
          <pc:sldMk cId="1518604042" sldId="275"/>
        </pc:sldMkLst>
        <pc:spChg chg="add mod">
          <ac:chgData name="Tony Harper" userId="e1295648-37b9-43df-8bc7-3cca5276453e" providerId="ADAL" clId="{B6EDB959-B8BD-41BB-82C4-0894537486B5}" dt="2023-07-28T10:53:58.266" v="6702" actId="20577"/>
          <ac:spMkLst>
            <pc:docMk/>
            <pc:sldMk cId="1518604042" sldId="275"/>
            <ac:spMk id="3" creationId="{C6F3F184-A709-95EC-5BC7-8BB3822DC30C}"/>
          </ac:spMkLst>
        </pc:spChg>
        <pc:spChg chg="mod">
          <ac:chgData name="Tony Harper" userId="e1295648-37b9-43df-8bc7-3cca5276453e" providerId="ADAL" clId="{B6EDB959-B8BD-41BB-82C4-0894537486B5}" dt="2023-07-26T14:42:58.388" v="2646" actId="20577"/>
          <ac:spMkLst>
            <pc:docMk/>
            <pc:sldMk cId="1518604042" sldId="275"/>
            <ac:spMk id="5" creationId="{E6073B61-30D7-1515-212D-FE1253613571}"/>
          </ac:spMkLst>
        </pc:spChg>
        <pc:spChg chg="del">
          <ac:chgData name="Tony Harper" userId="e1295648-37b9-43df-8bc7-3cca5276453e" providerId="ADAL" clId="{B6EDB959-B8BD-41BB-82C4-0894537486B5}" dt="2023-07-26T14:36:29.707" v="2474" actId="478"/>
          <ac:spMkLst>
            <pc:docMk/>
            <pc:sldMk cId="1518604042" sldId="275"/>
            <ac:spMk id="11" creationId="{79F07970-4642-D866-5C36-94BE4BED954A}"/>
          </ac:spMkLst>
        </pc:spChg>
        <pc:spChg chg="mod">
          <ac:chgData name="Tony Harper" userId="e1295648-37b9-43df-8bc7-3cca5276453e" providerId="ADAL" clId="{B6EDB959-B8BD-41BB-82C4-0894537486B5}" dt="2023-07-26T14:30:47.174" v="2123" actId="20577"/>
          <ac:spMkLst>
            <pc:docMk/>
            <pc:sldMk cId="1518604042" sldId="275"/>
            <ac:spMk id="12" creationId="{2B04F0B0-86F3-B004-DA24-C2C15581209D}"/>
          </ac:spMkLst>
        </pc:spChg>
        <pc:spChg chg="del">
          <ac:chgData name="Tony Harper" userId="e1295648-37b9-43df-8bc7-3cca5276453e" providerId="ADAL" clId="{B6EDB959-B8BD-41BB-82C4-0894537486B5}" dt="2023-07-26T14:36:32.858" v="2475" actId="478"/>
          <ac:spMkLst>
            <pc:docMk/>
            <pc:sldMk cId="1518604042" sldId="275"/>
            <ac:spMk id="13" creationId="{FF75B8B0-0E70-89D8-14E1-AA0DD504AA17}"/>
          </ac:spMkLst>
        </pc:spChg>
        <pc:spChg chg="del">
          <ac:chgData name="Tony Harper" userId="e1295648-37b9-43df-8bc7-3cca5276453e" providerId="ADAL" clId="{B6EDB959-B8BD-41BB-82C4-0894537486B5}" dt="2023-07-26T14:39:46.098" v="2587" actId="478"/>
          <ac:spMkLst>
            <pc:docMk/>
            <pc:sldMk cId="1518604042" sldId="275"/>
            <ac:spMk id="15" creationId="{E8AED8CC-DD9C-3436-DA3C-15DC29A8C2FC}"/>
          </ac:spMkLst>
        </pc:spChg>
        <pc:spChg chg="del">
          <ac:chgData name="Tony Harper" userId="e1295648-37b9-43df-8bc7-3cca5276453e" providerId="ADAL" clId="{B6EDB959-B8BD-41BB-82C4-0894537486B5}" dt="2023-07-26T14:39:34.848" v="2578" actId="478"/>
          <ac:spMkLst>
            <pc:docMk/>
            <pc:sldMk cId="1518604042" sldId="275"/>
            <ac:spMk id="16" creationId="{75675118-083E-5568-05CE-64F7AC5E7573}"/>
          </ac:spMkLst>
        </pc:spChg>
        <pc:spChg chg="mod">
          <ac:chgData name="Tony Harper" userId="e1295648-37b9-43df-8bc7-3cca5276453e" providerId="ADAL" clId="{B6EDB959-B8BD-41BB-82C4-0894537486B5}" dt="2023-07-26T14:31:01.688" v="2151" actId="20577"/>
          <ac:spMkLst>
            <pc:docMk/>
            <pc:sldMk cId="1518604042" sldId="275"/>
            <ac:spMk id="18" creationId="{36623409-4462-568F-38A3-811969023B74}"/>
          </ac:spMkLst>
        </pc:spChg>
        <pc:spChg chg="mod">
          <ac:chgData name="Tony Harper" userId="e1295648-37b9-43df-8bc7-3cca5276453e" providerId="ADAL" clId="{B6EDB959-B8BD-41BB-82C4-0894537486B5}" dt="2023-07-28T10:27:01.381" v="6215" actId="14100"/>
          <ac:spMkLst>
            <pc:docMk/>
            <pc:sldMk cId="1518604042" sldId="275"/>
            <ac:spMk id="19" creationId="{DA926629-18F0-A4D6-F07A-95B3EC5C241C}"/>
          </ac:spMkLst>
        </pc:spChg>
        <pc:spChg chg="mod">
          <ac:chgData name="Tony Harper" userId="e1295648-37b9-43df-8bc7-3cca5276453e" providerId="ADAL" clId="{B6EDB959-B8BD-41BB-82C4-0894537486B5}" dt="2023-07-26T14:39:42.358" v="2586" actId="20577"/>
          <ac:spMkLst>
            <pc:docMk/>
            <pc:sldMk cId="1518604042" sldId="275"/>
            <ac:spMk id="20" creationId="{A79EA899-AEBE-85D3-29EF-3243981032A2}"/>
          </ac:spMkLst>
        </pc:spChg>
        <pc:spChg chg="del">
          <ac:chgData name="Tony Harper" userId="e1295648-37b9-43df-8bc7-3cca5276453e" providerId="ADAL" clId="{B6EDB959-B8BD-41BB-82C4-0894537486B5}" dt="2023-07-26T14:30:39.608" v="2119" actId="478"/>
          <ac:spMkLst>
            <pc:docMk/>
            <pc:sldMk cId="1518604042" sldId="275"/>
            <ac:spMk id="21" creationId="{717A332B-0445-14C3-275E-DFF801614AF9}"/>
          </ac:spMkLst>
        </pc:spChg>
        <pc:graphicFrameChg chg="add mod modGraphic">
          <ac:chgData name="Tony Harper" userId="e1295648-37b9-43df-8bc7-3cca5276453e" providerId="ADAL" clId="{B6EDB959-B8BD-41BB-82C4-0894537486B5}" dt="2023-07-26T14:37:22.487" v="2533" actId="20577"/>
          <ac:graphicFrameMkLst>
            <pc:docMk/>
            <pc:sldMk cId="1518604042" sldId="275"/>
            <ac:graphicFrameMk id="2" creationId="{9D210307-B7DA-1587-AEF2-AA0D7FFAA6F3}"/>
          </ac:graphicFrameMkLst>
        </pc:graphicFrameChg>
        <pc:graphicFrameChg chg="del">
          <ac:chgData name="Tony Harper" userId="e1295648-37b9-43df-8bc7-3cca5276453e" providerId="ADAL" clId="{B6EDB959-B8BD-41BB-82C4-0894537486B5}" dt="2023-07-26T14:30:38.338" v="2118" actId="478"/>
          <ac:graphicFrameMkLst>
            <pc:docMk/>
            <pc:sldMk cId="1518604042" sldId="275"/>
            <ac:graphicFrameMk id="8" creationId="{20DA6EA5-BCB7-CBDA-2CB4-8DFCDBFA0B05}"/>
          </ac:graphicFrameMkLst>
        </pc:graphicFrameChg>
      </pc:sldChg>
      <pc:sldChg chg="addSp delSp modSp add mod ord">
        <pc:chgData name="Tony Harper" userId="e1295648-37b9-43df-8bc7-3cca5276453e" providerId="ADAL" clId="{B6EDB959-B8BD-41BB-82C4-0894537486B5}" dt="2023-07-28T10:57:19.726" v="6813" actId="20577"/>
        <pc:sldMkLst>
          <pc:docMk/>
          <pc:sldMk cId="4018015645" sldId="276"/>
        </pc:sldMkLst>
        <pc:spChg chg="add del mod">
          <ac:chgData name="Tony Harper" userId="e1295648-37b9-43df-8bc7-3cca5276453e" providerId="ADAL" clId="{B6EDB959-B8BD-41BB-82C4-0894537486B5}" dt="2023-07-26T14:53:54.627" v="3021" actId="478"/>
          <ac:spMkLst>
            <pc:docMk/>
            <pc:sldMk cId="4018015645" sldId="276"/>
            <ac:spMk id="2" creationId="{2F961551-F3FF-2684-6EFA-06DD6EF246EA}"/>
          </ac:spMkLst>
        </pc:spChg>
        <pc:spChg chg="add del mod">
          <ac:chgData name="Tony Harper" userId="e1295648-37b9-43df-8bc7-3cca5276453e" providerId="ADAL" clId="{B6EDB959-B8BD-41BB-82C4-0894537486B5}" dt="2023-07-26T15:13:10.145" v="3181" actId="21"/>
          <ac:spMkLst>
            <pc:docMk/>
            <pc:sldMk cId="4018015645" sldId="276"/>
            <ac:spMk id="3" creationId="{ACDE7A79-9979-3B69-0159-3D7B2FA5D58E}"/>
          </ac:spMkLst>
        </pc:spChg>
        <pc:spChg chg="mod">
          <ac:chgData name="Tony Harper" userId="e1295648-37b9-43df-8bc7-3cca5276453e" providerId="ADAL" clId="{B6EDB959-B8BD-41BB-82C4-0894537486B5}" dt="2023-07-28T10:57:19.726" v="6813" actId="20577"/>
          <ac:spMkLst>
            <pc:docMk/>
            <pc:sldMk cId="4018015645" sldId="276"/>
            <ac:spMk id="5" creationId="{E6073B61-30D7-1515-212D-FE1253613571}"/>
          </ac:spMkLst>
        </pc:spChg>
        <pc:spChg chg="mod">
          <ac:chgData name="Tony Harper" userId="e1295648-37b9-43df-8bc7-3cca5276453e" providerId="ADAL" clId="{B6EDB959-B8BD-41BB-82C4-0894537486B5}" dt="2023-07-26T14:54:16.153" v="3034" actId="20577"/>
          <ac:spMkLst>
            <pc:docMk/>
            <pc:sldMk cId="4018015645" sldId="276"/>
            <ac:spMk id="11" creationId="{79F07970-4642-D866-5C36-94BE4BED954A}"/>
          </ac:spMkLst>
        </pc:spChg>
        <pc:spChg chg="del">
          <ac:chgData name="Tony Harper" userId="e1295648-37b9-43df-8bc7-3cca5276453e" providerId="ADAL" clId="{B6EDB959-B8BD-41BB-82C4-0894537486B5}" dt="2023-07-26T14:42:19.557" v="2614" actId="478"/>
          <ac:spMkLst>
            <pc:docMk/>
            <pc:sldMk cId="4018015645" sldId="276"/>
            <ac:spMk id="12" creationId="{2B04F0B0-86F3-B004-DA24-C2C15581209D}"/>
          </ac:spMkLst>
        </pc:spChg>
        <pc:spChg chg="mod">
          <ac:chgData name="Tony Harper" userId="e1295648-37b9-43df-8bc7-3cca5276453e" providerId="ADAL" clId="{B6EDB959-B8BD-41BB-82C4-0894537486B5}" dt="2023-07-26T14:54:22.407" v="3044" actId="20577"/>
          <ac:spMkLst>
            <pc:docMk/>
            <pc:sldMk cId="4018015645" sldId="276"/>
            <ac:spMk id="13" creationId="{FF75B8B0-0E70-89D8-14E1-AA0DD504AA17}"/>
          </ac:spMkLst>
        </pc:spChg>
        <pc:spChg chg="del mod">
          <ac:chgData name="Tony Harper" userId="e1295648-37b9-43df-8bc7-3cca5276453e" providerId="ADAL" clId="{B6EDB959-B8BD-41BB-82C4-0894537486B5}" dt="2023-07-26T14:51:07.268" v="2915" actId="478"/>
          <ac:spMkLst>
            <pc:docMk/>
            <pc:sldMk cId="4018015645" sldId="276"/>
            <ac:spMk id="14" creationId="{CAE2D4F4-D8CA-6953-E4F8-902AFB68B419}"/>
          </ac:spMkLst>
        </pc:spChg>
        <pc:spChg chg="mod">
          <ac:chgData name="Tony Harper" userId="e1295648-37b9-43df-8bc7-3cca5276453e" providerId="ADAL" clId="{B6EDB959-B8BD-41BB-82C4-0894537486B5}" dt="2023-07-28T10:56:54.856" v="6799" actId="20577"/>
          <ac:spMkLst>
            <pc:docMk/>
            <pc:sldMk cId="4018015645" sldId="276"/>
            <ac:spMk id="15" creationId="{E8AED8CC-DD9C-3436-DA3C-15DC29A8C2FC}"/>
          </ac:spMkLst>
        </pc:spChg>
        <pc:spChg chg="mod">
          <ac:chgData name="Tony Harper" userId="e1295648-37b9-43df-8bc7-3cca5276453e" providerId="ADAL" clId="{B6EDB959-B8BD-41BB-82C4-0894537486B5}" dt="2023-07-28T10:56:39.691" v="6755" actId="20577"/>
          <ac:spMkLst>
            <pc:docMk/>
            <pc:sldMk cId="4018015645" sldId="276"/>
            <ac:spMk id="16" creationId="{75675118-083E-5568-05CE-64F7AC5E7573}"/>
          </ac:spMkLst>
        </pc:spChg>
        <pc:spChg chg="del">
          <ac:chgData name="Tony Harper" userId="e1295648-37b9-43df-8bc7-3cca5276453e" providerId="ADAL" clId="{B6EDB959-B8BD-41BB-82C4-0894537486B5}" dt="2023-07-26T14:47:00.278" v="2760" actId="478"/>
          <ac:spMkLst>
            <pc:docMk/>
            <pc:sldMk cId="4018015645" sldId="276"/>
            <ac:spMk id="18" creationId="{36623409-4462-568F-38A3-811969023B74}"/>
          </ac:spMkLst>
        </pc:spChg>
        <pc:spChg chg="del mod">
          <ac:chgData name="Tony Harper" userId="e1295648-37b9-43df-8bc7-3cca5276453e" providerId="ADAL" clId="{B6EDB959-B8BD-41BB-82C4-0894537486B5}" dt="2023-07-26T14:54:27.297" v="3045" actId="478"/>
          <ac:spMkLst>
            <pc:docMk/>
            <pc:sldMk cId="4018015645" sldId="276"/>
            <ac:spMk id="19" creationId="{DA926629-18F0-A4D6-F07A-95B3EC5C241C}"/>
          </ac:spMkLst>
        </pc:spChg>
        <pc:spChg chg="add del mod">
          <ac:chgData name="Tony Harper" userId="e1295648-37b9-43df-8bc7-3cca5276453e" providerId="ADAL" clId="{B6EDB959-B8BD-41BB-82C4-0894537486B5}" dt="2023-07-26T14:53:56.097" v="3022" actId="478"/>
          <ac:spMkLst>
            <pc:docMk/>
            <pc:sldMk cId="4018015645" sldId="276"/>
            <ac:spMk id="20" creationId="{A79EA899-AEBE-85D3-29EF-3243981032A2}"/>
          </ac:spMkLst>
        </pc:spChg>
        <pc:spChg chg="mod">
          <ac:chgData name="Tony Harper" userId="e1295648-37b9-43df-8bc7-3cca5276453e" providerId="ADAL" clId="{B6EDB959-B8BD-41BB-82C4-0894537486B5}" dt="2023-07-26T14:47:17.558" v="2779" actId="20577"/>
          <ac:spMkLst>
            <pc:docMk/>
            <pc:sldMk cId="4018015645" sldId="276"/>
            <ac:spMk id="22" creationId="{1FB5B3E1-E1C2-7C19-B297-6766306E99CA}"/>
          </ac:spMkLst>
        </pc:spChg>
        <pc:spChg chg="del">
          <ac:chgData name="Tony Harper" userId="e1295648-37b9-43df-8bc7-3cca5276453e" providerId="ADAL" clId="{B6EDB959-B8BD-41BB-82C4-0894537486B5}" dt="2023-07-26T14:42:50.978" v="2637" actId="478"/>
          <ac:spMkLst>
            <pc:docMk/>
            <pc:sldMk cId="4018015645" sldId="276"/>
            <ac:spMk id="26" creationId="{F77E052C-CEC9-5F87-B397-5B7E719DBD58}"/>
          </ac:spMkLst>
        </pc:spChg>
        <pc:picChg chg="add del">
          <ac:chgData name="Tony Harper" userId="e1295648-37b9-43df-8bc7-3cca5276453e" providerId="ADAL" clId="{B6EDB959-B8BD-41BB-82C4-0894537486B5}" dt="2023-07-26T14:53:52.507" v="3020" actId="478"/>
          <ac:picMkLst>
            <pc:docMk/>
            <pc:sldMk cId="4018015645" sldId="276"/>
            <ac:picMk id="10" creationId="{1B52051B-8979-DEE5-271A-86A1CB8A6B78}"/>
          </ac:picMkLst>
        </pc:picChg>
        <pc:picChg chg="del">
          <ac:chgData name="Tony Harper" userId="e1295648-37b9-43df-8bc7-3cca5276453e" providerId="ADAL" clId="{B6EDB959-B8BD-41BB-82C4-0894537486B5}" dt="2023-07-26T14:42:16.923" v="2613" actId="478"/>
          <ac:picMkLst>
            <pc:docMk/>
            <pc:sldMk cId="4018015645" sldId="276"/>
            <ac:picMk id="25" creationId="{39D59085-A240-0AB4-778C-650394620BC4}"/>
          </ac:picMkLst>
        </pc:picChg>
      </pc:sldChg>
      <pc:sldChg chg="addSp delSp modSp add mod ord">
        <pc:chgData name="Tony Harper" userId="e1295648-37b9-43df-8bc7-3cca5276453e" providerId="ADAL" clId="{B6EDB959-B8BD-41BB-82C4-0894537486B5}" dt="2023-07-28T10:54:30.557" v="6710" actId="20577"/>
        <pc:sldMkLst>
          <pc:docMk/>
          <pc:sldMk cId="3294262711" sldId="277"/>
        </pc:sldMkLst>
        <pc:spChg chg="add del mod ord">
          <ac:chgData name="Tony Harper" userId="e1295648-37b9-43df-8bc7-3cca5276453e" providerId="ADAL" clId="{B6EDB959-B8BD-41BB-82C4-0894537486B5}" dt="2023-07-28T10:54:20.206" v="6704" actId="478"/>
          <ac:spMkLst>
            <pc:docMk/>
            <pc:sldMk cId="3294262711" sldId="277"/>
            <ac:spMk id="3" creationId="{2D64832D-896F-F34C-C346-1003F15076F2}"/>
          </ac:spMkLst>
        </pc:spChg>
        <pc:spChg chg="add mod">
          <ac:chgData name="Tony Harper" userId="e1295648-37b9-43df-8bc7-3cca5276453e" providerId="ADAL" clId="{B6EDB959-B8BD-41BB-82C4-0894537486B5}" dt="2023-07-28T10:54:10.326" v="6703"/>
          <ac:spMkLst>
            <pc:docMk/>
            <pc:sldMk cId="3294262711" sldId="277"/>
            <ac:spMk id="4" creationId="{FB886067-D9E8-2246-C338-D297ED3C8080}"/>
          </ac:spMkLst>
        </pc:spChg>
        <pc:spChg chg="mod">
          <ac:chgData name="Tony Harper" userId="e1295648-37b9-43df-8bc7-3cca5276453e" providerId="ADAL" clId="{B6EDB959-B8BD-41BB-82C4-0894537486B5}" dt="2023-07-26T14:43:10.688" v="2656" actId="20577"/>
          <ac:spMkLst>
            <pc:docMk/>
            <pc:sldMk cId="3294262711" sldId="277"/>
            <ac:spMk id="5" creationId="{E6073B61-30D7-1515-212D-FE1253613571}"/>
          </ac:spMkLst>
        </pc:spChg>
        <pc:spChg chg="mod">
          <ac:chgData name="Tony Harper" userId="e1295648-37b9-43df-8bc7-3cca5276453e" providerId="ADAL" clId="{B6EDB959-B8BD-41BB-82C4-0894537486B5}" dt="2023-07-28T10:54:24.814" v="6705" actId="1076"/>
          <ac:spMkLst>
            <pc:docMk/>
            <pc:sldMk cId="3294262711" sldId="277"/>
            <ac:spMk id="12" creationId="{2B04F0B0-86F3-B004-DA24-C2C15581209D}"/>
          </ac:spMkLst>
        </pc:spChg>
        <pc:spChg chg="mod">
          <ac:chgData name="Tony Harper" userId="e1295648-37b9-43df-8bc7-3cca5276453e" providerId="ADAL" clId="{B6EDB959-B8BD-41BB-82C4-0894537486B5}" dt="2023-07-26T14:44:05.078" v="2700" actId="20577"/>
          <ac:spMkLst>
            <pc:docMk/>
            <pc:sldMk cId="3294262711" sldId="277"/>
            <ac:spMk id="14" creationId="{CAE2D4F4-D8CA-6953-E4F8-902AFB68B419}"/>
          </ac:spMkLst>
        </pc:spChg>
        <pc:spChg chg="mod">
          <ac:chgData name="Tony Harper" userId="e1295648-37b9-43df-8bc7-3cca5276453e" providerId="ADAL" clId="{B6EDB959-B8BD-41BB-82C4-0894537486B5}" dt="2023-07-28T10:54:27.550" v="6706" actId="14100"/>
          <ac:spMkLst>
            <pc:docMk/>
            <pc:sldMk cId="3294262711" sldId="277"/>
            <ac:spMk id="18" creationId="{36623409-4462-568F-38A3-811969023B74}"/>
          </ac:spMkLst>
        </pc:spChg>
        <pc:spChg chg="mod">
          <ac:chgData name="Tony Harper" userId="e1295648-37b9-43df-8bc7-3cca5276453e" providerId="ADAL" clId="{B6EDB959-B8BD-41BB-82C4-0894537486B5}" dt="2023-07-28T10:54:30.557" v="6710" actId="20577"/>
          <ac:spMkLst>
            <pc:docMk/>
            <pc:sldMk cId="3294262711" sldId="277"/>
            <ac:spMk id="19" creationId="{DA926629-18F0-A4D6-F07A-95B3EC5C241C}"/>
          </ac:spMkLst>
        </pc:spChg>
        <pc:graphicFrameChg chg="mod modGraphic">
          <ac:chgData name="Tony Harper" userId="e1295648-37b9-43df-8bc7-3cca5276453e" providerId="ADAL" clId="{B6EDB959-B8BD-41BB-82C4-0894537486B5}" dt="2023-07-26T14:43:46.948" v="2681" actId="20577"/>
          <ac:graphicFrameMkLst>
            <pc:docMk/>
            <pc:sldMk cId="3294262711" sldId="277"/>
            <ac:graphicFrameMk id="2" creationId="{9D210307-B7DA-1587-AEF2-AA0D7FFAA6F3}"/>
          </ac:graphicFrameMkLst>
        </pc:graphicFrameChg>
      </pc:sldChg>
      <pc:sldChg chg="new del">
        <pc:chgData name="Tony Harper" userId="e1295648-37b9-43df-8bc7-3cca5276453e" providerId="ADAL" clId="{B6EDB959-B8BD-41BB-82C4-0894537486B5}" dt="2023-07-26T15:09:50.563" v="3062" actId="47"/>
        <pc:sldMkLst>
          <pc:docMk/>
          <pc:sldMk cId="527908245" sldId="278"/>
        </pc:sldMkLst>
      </pc:sldChg>
      <pc:sldChg chg="addSp delSp modSp add mod ord">
        <pc:chgData name="Tony Harper" userId="e1295648-37b9-43df-8bc7-3cca5276453e" providerId="ADAL" clId="{B6EDB959-B8BD-41BB-82C4-0894537486B5}" dt="2023-07-28T08:24:05.330" v="5715"/>
        <pc:sldMkLst>
          <pc:docMk/>
          <pc:sldMk cId="3433475751" sldId="279"/>
        </pc:sldMkLst>
        <pc:spChg chg="add mod">
          <ac:chgData name="Tony Harper" userId="e1295648-37b9-43df-8bc7-3cca5276453e" providerId="ADAL" clId="{B6EDB959-B8BD-41BB-82C4-0894537486B5}" dt="2023-07-26T15:11:01.271" v="3104" actId="20577"/>
          <ac:spMkLst>
            <pc:docMk/>
            <pc:sldMk cId="3433475751" sldId="279"/>
            <ac:spMk id="3" creationId="{88B3AA33-CD76-A8E8-A302-20A20AA4E2BF}"/>
          </ac:spMkLst>
        </pc:spChg>
        <pc:spChg chg="mod">
          <ac:chgData name="Tony Harper" userId="e1295648-37b9-43df-8bc7-3cca5276453e" providerId="ADAL" clId="{B6EDB959-B8BD-41BB-82C4-0894537486B5}" dt="2023-07-26T15:14:22.921" v="3186" actId="20577"/>
          <ac:spMkLst>
            <pc:docMk/>
            <pc:sldMk cId="3433475751" sldId="279"/>
            <ac:spMk id="5" creationId="{E6073B61-30D7-1515-212D-FE1253613571}"/>
          </ac:spMkLst>
        </pc:spChg>
        <pc:spChg chg="mod">
          <ac:chgData name="Tony Harper" userId="e1295648-37b9-43df-8bc7-3cca5276453e" providerId="ADAL" clId="{B6EDB959-B8BD-41BB-82C4-0894537486B5}" dt="2023-07-26T15:10:51.257" v="3096" actId="1076"/>
          <ac:spMkLst>
            <pc:docMk/>
            <pc:sldMk cId="3433475751" sldId="279"/>
            <ac:spMk id="12" creationId="{2B04F0B0-86F3-B004-DA24-C2C15581209D}"/>
          </ac:spMkLst>
        </pc:spChg>
        <pc:spChg chg="mod">
          <ac:chgData name="Tony Harper" userId="e1295648-37b9-43df-8bc7-3cca5276453e" providerId="ADAL" clId="{B6EDB959-B8BD-41BB-82C4-0894537486B5}" dt="2023-07-26T15:10:46.601" v="3094" actId="20577"/>
          <ac:spMkLst>
            <pc:docMk/>
            <pc:sldMk cId="3433475751" sldId="279"/>
            <ac:spMk id="14" creationId="{CAE2D4F4-D8CA-6953-E4F8-902AFB68B419}"/>
          </ac:spMkLst>
        </pc:spChg>
        <pc:spChg chg="del">
          <ac:chgData name="Tony Harper" userId="e1295648-37b9-43df-8bc7-3cca5276453e" providerId="ADAL" clId="{B6EDB959-B8BD-41BB-82C4-0894537486B5}" dt="2023-07-26T15:11:28.503" v="3168" actId="478"/>
          <ac:spMkLst>
            <pc:docMk/>
            <pc:sldMk cId="3433475751" sldId="279"/>
            <ac:spMk id="19" creationId="{DA926629-18F0-A4D6-F07A-95B3EC5C241C}"/>
          </ac:spMkLst>
        </pc:spChg>
        <pc:spChg chg="mod">
          <ac:chgData name="Tony Harper" userId="e1295648-37b9-43df-8bc7-3cca5276453e" providerId="ADAL" clId="{B6EDB959-B8BD-41BB-82C4-0894537486B5}" dt="2023-07-26T15:11:24.890" v="3167" actId="20577"/>
          <ac:spMkLst>
            <pc:docMk/>
            <pc:sldMk cId="3433475751" sldId="279"/>
            <ac:spMk id="20" creationId="{A79EA899-AEBE-85D3-29EF-3243981032A2}"/>
          </ac:spMkLst>
        </pc:spChg>
        <pc:graphicFrameChg chg="del modGraphic">
          <ac:chgData name="Tony Harper" userId="e1295648-37b9-43df-8bc7-3cca5276453e" providerId="ADAL" clId="{B6EDB959-B8BD-41BB-82C4-0894537486B5}" dt="2023-07-26T15:10:32.818" v="3080" actId="478"/>
          <ac:graphicFrameMkLst>
            <pc:docMk/>
            <pc:sldMk cId="3433475751" sldId="279"/>
            <ac:graphicFrameMk id="2" creationId="{9D210307-B7DA-1587-AEF2-AA0D7FFAA6F3}"/>
          </ac:graphicFrameMkLst>
        </pc:graphicFrameChg>
        <pc:picChg chg="del">
          <ac:chgData name="Tony Harper" userId="e1295648-37b9-43df-8bc7-3cca5276453e" providerId="ADAL" clId="{B6EDB959-B8BD-41BB-82C4-0894537486B5}" dt="2023-07-26T15:11:30.183" v="3169" actId="478"/>
          <ac:picMkLst>
            <pc:docMk/>
            <pc:sldMk cId="3433475751" sldId="279"/>
            <ac:picMk id="10" creationId="{1B52051B-8979-DEE5-271A-86A1CB8A6B78}"/>
          </ac:picMkLst>
        </pc:picChg>
      </pc:sldChg>
      <pc:sldChg chg="addSp delSp modSp new mod modClrScheme chgLayout">
        <pc:chgData name="Tony Harper" userId="e1295648-37b9-43df-8bc7-3cca5276453e" providerId="ADAL" clId="{B6EDB959-B8BD-41BB-82C4-0894537486B5}" dt="2023-07-28T11:01:10.557" v="6861" actId="20577"/>
        <pc:sldMkLst>
          <pc:docMk/>
          <pc:sldMk cId="1374943281" sldId="280"/>
        </pc:sldMkLst>
        <pc:spChg chg="del mod ord">
          <ac:chgData name="Tony Harper" userId="e1295648-37b9-43df-8bc7-3cca5276453e" providerId="ADAL" clId="{B6EDB959-B8BD-41BB-82C4-0894537486B5}" dt="2023-07-28T07:12:29.493" v="3239" actId="700"/>
          <ac:spMkLst>
            <pc:docMk/>
            <pc:sldMk cId="1374943281" sldId="280"/>
            <ac:spMk id="2" creationId="{00A07D02-9BEE-64CB-2F73-854F86518FB4}"/>
          </ac:spMkLst>
        </pc:spChg>
        <pc:spChg chg="del mod ord">
          <ac:chgData name="Tony Harper" userId="e1295648-37b9-43df-8bc7-3cca5276453e" providerId="ADAL" clId="{B6EDB959-B8BD-41BB-82C4-0894537486B5}" dt="2023-07-28T07:12:29.493" v="3239" actId="700"/>
          <ac:spMkLst>
            <pc:docMk/>
            <pc:sldMk cId="1374943281" sldId="280"/>
            <ac:spMk id="3" creationId="{93C36509-7190-BB1F-7B69-309DAFB55FB4}"/>
          </ac:spMkLst>
        </pc:spChg>
        <pc:spChg chg="del">
          <ac:chgData name="Tony Harper" userId="e1295648-37b9-43df-8bc7-3cca5276453e" providerId="ADAL" clId="{B6EDB959-B8BD-41BB-82C4-0894537486B5}" dt="2023-07-28T07:12:29.493" v="3239" actId="700"/>
          <ac:spMkLst>
            <pc:docMk/>
            <pc:sldMk cId="1374943281" sldId="280"/>
            <ac:spMk id="4" creationId="{3C02ED0D-D40D-985A-A4AD-6E151E527230}"/>
          </ac:spMkLst>
        </pc:spChg>
        <pc:spChg chg="add mod ord">
          <ac:chgData name="Tony Harper" userId="e1295648-37b9-43df-8bc7-3cca5276453e" providerId="ADAL" clId="{B6EDB959-B8BD-41BB-82C4-0894537486B5}" dt="2023-07-28T07:14:10.830" v="3360" actId="20577"/>
          <ac:spMkLst>
            <pc:docMk/>
            <pc:sldMk cId="1374943281" sldId="280"/>
            <ac:spMk id="5" creationId="{A3491437-BCB5-D12A-D4E7-976BA570AAC4}"/>
          </ac:spMkLst>
        </pc:spChg>
        <pc:spChg chg="add del mod ord">
          <ac:chgData name="Tony Harper" userId="e1295648-37b9-43df-8bc7-3cca5276453e" providerId="ADAL" clId="{B6EDB959-B8BD-41BB-82C4-0894537486B5}" dt="2023-07-28T07:12:31.510" v="3240"/>
          <ac:spMkLst>
            <pc:docMk/>
            <pc:sldMk cId="1374943281" sldId="280"/>
            <ac:spMk id="6" creationId="{7A3F13F9-E0F5-3A76-ABC4-F615171EDD26}"/>
          </ac:spMkLst>
        </pc:spChg>
        <pc:spChg chg="add mod">
          <ac:chgData name="Tony Harper" userId="e1295648-37b9-43df-8bc7-3cca5276453e" providerId="ADAL" clId="{B6EDB959-B8BD-41BB-82C4-0894537486B5}" dt="2023-07-28T11:01:10.557" v="6861" actId="20577"/>
          <ac:spMkLst>
            <pc:docMk/>
            <pc:sldMk cId="1374943281" sldId="280"/>
            <ac:spMk id="7" creationId="{769332B6-047C-8F7B-E68B-95A415E80D7B}"/>
          </ac:spMkLst>
        </pc:spChg>
      </pc:sldChg>
      <pc:sldChg chg="addSp delSp modSp new mod modClrScheme chgLayout">
        <pc:chgData name="Tony Harper" userId="e1295648-37b9-43df-8bc7-3cca5276453e" providerId="ADAL" clId="{B6EDB959-B8BD-41BB-82C4-0894537486B5}" dt="2023-07-28T08:21:48.309" v="5555" actId="20577"/>
        <pc:sldMkLst>
          <pc:docMk/>
          <pc:sldMk cId="3914801436" sldId="281"/>
        </pc:sldMkLst>
        <pc:spChg chg="mod ord">
          <ac:chgData name="Tony Harper" userId="e1295648-37b9-43df-8bc7-3cca5276453e" providerId="ADAL" clId="{B6EDB959-B8BD-41BB-82C4-0894537486B5}" dt="2023-07-28T08:21:33.200" v="5532" actId="20577"/>
          <ac:spMkLst>
            <pc:docMk/>
            <pc:sldMk cId="3914801436" sldId="281"/>
            <ac:spMk id="2" creationId="{810C9CD8-E13E-284A-465F-215D8832DEDA}"/>
          </ac:spMkLst>
        </pc:spChg>
        <pc:spChg chg="del mod ord">
          <ac:chgData name="Tony Harper" userId="e1295648-37b9-43df-8bc7-3cca5276453e" providerId="ADAL" clId="{B6EDB959-B8BD-41BB-82C4-0894537486B5}" dt="2023-07-28T07:18:59.550" v="3381" actId="700"/>
          <ac:spMkLst>
            <pc:docMk/>
            <pc:sldMk cId="3914801436" sldId="281"/>
            <ac:spMk id="3" creationId="{68BDDC4E-15C4-BE8E-894B-CD669F920852}"/>
          </ac:spMkLst>
        </pc:spChg>
        <pc:spChg chg="del">
          <ac:chgData name="Tony Harper" userId="e1295648-37b9-43df-8bc7-3cca5276453e" providerId="ADAL" clId="{B6EDB959-B8BD-41BB-82C4-0894537486B5}" dt="2023-07-28T07:18:59.550" v="3381" actId="700"/>
          <ac:spMkLst>
            <pc:docMk/>
            <pc:sldMk cId="3914801436" sldId="281"/>
            <ac:spMk id="4" creationId="{EA293D4F-6889-9F44-9A2C-3473F99685D1}"/>
          </ac:spMkLst>
        </pc:spChg>
        <pc:spChg chg="add mod ord">
          <ac:chgData name="Tony Harper" userId="e1295648-37b9-43df-8bc7-3cca5276453e" providerId="ADAL" clId="{B6EDB959-B8BD-41BB-82C4-0894537486B5}" dt="2023-07-28T08:21:48.309" v="5555" actId="20577"/>
          <ac:spMkLst>
            <pc:docMk/>
            <pc:sldMk cId="3914801436" sldId="281"/>
            <ac:spMk id="5" creationId="{28E0C605-5988-47E6-4B08-6ED941E74D9E}"/>
          </ac:spMkLst>
        </pc:spChg>
      </pc:sldChg>
      <pc:sldChg chg="modSp new mod">
        <pc:chgData name="Tony Harper" userId="e1295648-37b9-43df-8bc7-3cca5276453e" providerId="ADAL" clId="{B6EDB959-B8BD-41BB-82C4-0894537486B5}" dt="2023-07-28T08:22:31.688" v="5600" actId="20577"/>
        <pc:sldMkLst>
          <pc:docMk/>
          <pc:sldMk cId="3548945620" sldId="282"/>
        </pc:sldMkLst>
        <pc:spChg chg="mod">
          <ac:chgData name="Tony Harper" userId="e1295648-37b9-43df-8bc7-3cca5276453e" providerId="ADAL" clId="{B6EDB959-B8BD-41BB-82C4-0894537486B5}" dt="2023-07-28T08:22:31.688" v="5600" actId="20577"/>
          <ac:spMkLst>
            <pc:docMk/>
            <pc:sldMk cId="3548945620" sldId="282"/>
            <ac:spMk id="2" creationId="{458C80F9-63B6-4F6C-02E8-56E62FF79A1B}"/>
          </ac:spMkLst>
        </pc:spChg>
        <pc:spChg chg="mod">
          <ac:chgData name="Tony Harper" userId="e1295648-37b9-43df-8bc7-3cca5276453e" providerId="ADAL" clId="{B6EDB959-B8BD-41BB-82C4-0894537486B5}" dt="2023-07-28T08:18:30.883" v="5229" actId="20577"/>
          <ac:spMkLst>
            <pc:docMk/>
            <pc:sldMk cId="3548945620" sldId="282"/>
            <ac:spMk id="3" creationId="{76EC29F6-F5D4-850B-3A5A-FEEF0FC99FAE}"/>
          </ac:spMkLst>
        </pc:spChg>
      </pc:sldChg>
      <pc:sldChg chg="modSp new mod">
        <pc:chgData name="Tony Harper" userId="e1295648-37b9-43df-8bc7-3cca5276453e" providerId="ADAL" clId="{B6EDB959-B8BD-41BB-82C4-0894537486B5}" dt="2023-07-28T08:23:44.889" v="5713" actId="20577"/>
        <pc:sldMkLst>
          <pc:docMk/>
          <pc:sldMk cId="82825019" sldId="283"/>
        </pc:sldMkLst>
        <pc:spChg chg="mod">
          <ac:chgData name="Tony Harper" userId="e1295648-37b9-43df-8bc7-3cca5276453e" providerId="ADAL" clId="{B6EDB959-B8BD-41BB-82C4-0894537486B5}" dt="2023-07-28T08:19:12.881" v="5252" actId="20577"/>
          <ac:spMkLst>
            <pc:docMk/>
            <pc:sldMk cId="82825019" sldId="283"/>
            <ac:spMk id="2" creationId="{732F6988-08A5-3E01-CA61-760F35B1C08F}"/>
          </ac:spMkLst>
        </pc:spChg>
        <pc:spChg chg="mod">
          <ac:chgData name="Tony Harper" userId="e1295648-37b9-43df-8bc7-3cca5276453e" providerId="ADAL" clId="{B6EDB959-B8BD-41BB-82C4-0894537486B5}" dt="2023-07-28T08:23:44.889" v="5713" actId="20577"/>
          <ac:spMkLst>
            <pc:docMk/>
            <pc:sldMk cId="82825019" sldId="283"/>
            <ac:spMk id="3" creationId="{321E2C97-2BD8-DB4E-DBD8-B4860FE199A2}"/>
          </ac:spMkLst>
        </pc:spChg>
      </pc:sldChg>
      <pc:sldChg chg="addSp delSp modSp add mod ord">
        <pc:chgData name="Tony Harper" userId="e1295648-37b9-43df-8bc7-3cca5276453e" providerId="ADAL" clId="{B6EDB959-B8BD-41BB-82C4-0894537486B5}" dt="2023-07-28T10:36:08.014" v="6473" actId="1076"/>
        <pc:sldMkLst>
          <pc:docMk/>
          <pc:sldMk cId="3188668509" sldId="284"/>
        </pc:sldMkLst>
        <pc:spChg chg="add mod">
          <ac:chgData name="Tony Harper" userId="e1295648-37b9-43df-8bc7-3cca5276453e" providerId="ADAL" clId="{B6EDB959-B8BD-41BB-82C4-0894537486B5}" dt="2023-07-28T10:36:08.014" v="6473" actId="1076"/>
          <ac:spMkLst>
            <pc:docMk/>
            <pc:sldMk cId="3188668509" sldId="284"/>
            <ac:spMk id="4" creationId="{36612432-2D12-A964-2855-65B0F56F4430}"/>
          </ac:spMkLst>
        </pc:spChg>
        <pc:spChg chg="mod">
          <ac:chgData name="Tony Harper" userId="e1295648-37b9-43df-8bc7-3cca5276453e" providerId="ADAL" clId="{B6EDB959-B8BD-41BB-82C4-0894537486B5}" dt="2023-07-28T08:25:58.391" v="5773" actId="20577"/>
          <ac:spMkLst>
            <pc:docMk/>
            <pc:sldMk cId="3188668509" sldId="284"/>
            <ac:spMk id="5" creationId="{E6073B61-30D7-1515-212D-FE1253613571}"/>
          </ac:spMkLst>
        </pc:spChg>
        <pc:spChg chg="add mod ord">
          <ac:chgData name="Tony Harper" userId="e1295648-37b9-43df-8bc7-3cca5276453e" providerId="ADAL" clId="{B6EDB959-B8BD-41BB-82C4-0894537486B5}" dt="2023-07-28T10:36:02.842" v="6472" actId="167"/>
          <ac:spMkLst>
            <pc:docMk/>
            <pc:sldMk cId="3188668509" sldId="284"/>
            <ac:spMk id="6" creationId="{B7DE671E-49D5-18AA-64B2-80CC15D91696}"/>
          </ac:spMkLst>
        </pc:spChg>
        <pc:spChg chg="mod">
          <ac:chgData name="Tony Harper" userId="e1295648-37b9-43df-8bc7-3cca5276453e" providerId="ADAL" clId="{B6EDB959-B8BD-41BB-82C4-0894537486B5}" dt="2023-07-28T10:34:44.431" v="6350" actId="20577"/>
          <ac:spMkLst>
            <pc:docMk/>
            <pc:sldMk cId="3188668509" sldId="284"/>
            <ac:spMk id="12" creationId="{2B04F0B0-86F3-B004-DA24-C2C15581209D}"/>
          </ac:spMkLst>
        </pc:spChg>
        <pc:spChg chg="mod">
          <ac:chgData name="Tony Harper" userId="e1295648-37b9-43df-8bc7-3cca5276453e" providerId="ADAL" clId="{B6EDB959-B8BD-41BB-82C4-0894537486B5}" dt="2023-07-28T10:13:19.291" v="5890" actId="20577"/>
          <ac:spMkLst>
            <pc:docMk/>
            <pc:sldMk cId="3188668509" sldId="284"/>
            <ac:spMk id="18" creationId="{36623409-4462-568F-38A3-811969023B74}"/>
          </ac:spMkLst>
        </pc:spChg>
        <pc:spChg chg="mod">
          <ac:chgData name="Tony Harper" userId="e1295648-37b9-43df-8bc7-3cca5276453e" providerId="ADAL" clId="{B6EDB959-B8BD-41BB-82C4-0894537486B5}" dt="2023-07-28T10:33:31.214" v="6293" actId="14100"/>
          <ac:spMkLst>
            <pc:docMk/>
            <pc:sldMk cId="3188668509" sldId="284"/>
            <ac:spMk id="19" creationId="{DA926629-18F0-A4D6-F07A-95B3EC5C241C}"/>
          </ac:spMkLst>
        </pc:spChg>
        <pc:spChg chg="mod">
          <ac:chgData name="Tony Harper" userId="e1295648-37b9-43df-8bc7-3cca5276453e" providerId="ADAL" clId="{B6EDB959-B8BD-41BB-82C4-0894537486B5}" dt="2023-07-28T10:34:55.446" v="6353" actId="14100"/>
          <ac:spMkLst>
            <pc:docMk/>
            <pc:sldMk cId="3188668509" sldId="284"/>
            <ac:spMk id="20" creationId="{A79EA899-AEBE-85D3-29EF-3243981032A2}"/>
          </ac:spMkLst>
        </pc:spChg>
        <pc:graphicFrameChg chg="modGraphic">
          <ac:chgData name="Tony Harper" userId="e1295648-37b9-43df-8bc7-3cca5276453e" providerId="ADAL" clId="{B6EDB959-B8BD-41BB-82C4-0894537486B5}" dt="2023-07-28T08:27:45.109" v="5871" actId="20577"/>
          <ac:graphicFrameMkLst>
            <pc:docMk/>
            <pc:sldMk cId="3188668509" sldId="284"/>
            <ac:graphicFrameMk id="2" creationId="{9D210307-B7DA-1587-AEF2-AA0D7FFAA6F3}"/>
          </ac:graphicFrameMkLst>
        </pc:graphicFrameChg>
        <pc:graphicFrameChg chg="add del mod">
          <ac:chgData name="Tony Harper" userId="e1295648-37b9-43df-8bc7-3cca5276453e" providerId="ADAL" clId="{B6EDB959-B8BD-41BB-82C4-0894537486B5}" dt="2023-07-28T08:27:41.850" v="5865" actId="478"/>
          <ac:graphicFrameMkLst>
            <pc:docMk/>
            <pc:sldMk cId="3188668509" sldId="284"/>
            <ac:graphicFrameMk id="3" creationId="{2B8800ED-3101-0815-1BDB-6D9F45DE5CF7}"/>
          </ac:graphicFrameMkLst>
        </pc:graphicFrameChg>
      </pc:sldChg>
      <pc:sldChg chg="addSp delSp modSp new mod">
        <pc:chgData name="Tony Harper" userId="e1295648-37b9-43df-8bc7-3cca5276453e" providerId="ADAL" clId="{B6EDB959-B8BD-41BB-82C4-0894537486B5}" dt="2023-07-28T10:59:04.337" v="6831" actId="20577"/>
        <pc:sldMkLst>
          <pc:docMk/>
          <pc:sldMk cId="571083779" sldId="285"/>
        </pc:sldMkLst>
        <pc:spChg chg="mod">
          <ac:chgData name="Tony Harper" userId="e1295648-37b9-43df-8bc7-3cca5276453e" providerId="ADAL" clId="{B6EDB959-B8BD-41BB-82C4-0894537486B5}" dt="2023-07-28T10:19:04.651" v="5918" actId="20577"/>
          <ac:spMkLst>
            <pc:docMk/>
            <pc:sldMk cId="571083779" sldId="285"/>
            <ac:spMk id="2" creationId="{B0D83AA8-3172-BB7B-4701-DE8D8CE106BD}"/>
          </ac:spMkLst>
        </pc:spChg>
        <pc:spChg chg="del">
          <ac:chgData name="Tony Harper" userId="e1295648-37b9-43df-8bc7-3cca5276453e" providerId="ADAL" clId="{B6EDB959-B8BD-41BB-82C4-0894537486B5}" dt="2023-07-28T10:19:10.091" v="5919" actId="478"/>
          <ac:spMkLst>
            <pc:docMk/>
            <pc:sldMk cId="571083779" sldId="285"/>
            <ac:spMk id="3" creationId="{3DF6B247-18E2-2AFD-77C2-C6FD1BF8E768}"/>
          </ac:spMkLst>
        </pc:spChg>
        <pc:spChg chg="add mod">
          <ac:chgData name="Tony Harper" userId="e1295648-37b9-43df-8bc7-3cca5276453e" providerId="ADAL" clId="{B6EDB959-B8BD-41BB-82C4-0894537486B5}" dt="2023-07-28T10:29:08.470" v="6260" actId="1076"/>
          <ac:spMkLst>
            <pc:docMk/>
            <pc:sldMk cId="571083779" sldId="285"/>
            <ac:spMk id="12" creationId="{75BFDAA2-9BF6-A049-6158-6CF988F00D12}"/>
          </ac:spMkLst>
        </pc:spChg>
        <pc:spChg chg="add mod">
          <ac:chgData name="Tony Harper" userId="e1295648-37b9-43df-8bc7-3cca5276453e" providerId="ADAL" clId="{B6EDB959-B8BD-41BB-82C4-0894537486B5}" dt="2023-07-28T10:46:00.847" v="6505" actId="1076"/>
          <ac:spMkLst>
            <pc:docMk/>
            <pc:sldMk cId="571083779" sldId="285"/>
            <ac:spMk id="23" creationId="{728996E4-413D-DEBD-3089-52EE451DA6D0}"/>
          </ac:spMkLst>
        </pc:spChg>
        <pc:spChg chg="add mod">
          <ac:chgData name="Tony Harper" userId="e1295648-37b9-43df-8bc7-3cca5276453e" providerId="ADAL" clId="{B6EDB959-B8BD-41BB-82C4-0894537486B5}" dt="2023-07-28T10:48:33.287" v="6563" actId="1076"/>
          <ac:spMkLst>
            <pc:docMk/>
            <pc:sldMk cId="571083779" sldId="285"/>
            <ac:spMk id="24" creationId="{B8A05A38-65ED-CD0D-1168-73A8972DB3C0}"/>
          </ac:spMkLst>
        </pc:spChg>
        <pc:spChg chg="add mod">
          <ac:chgData name="Tony Harper" userId="e1295648-37b9-43df-8bc7-3cca5276453e" providerId="ADAL" clId="{B6EDB959-B8BD-41BB-82C4-0894537486B5}" dt="2023-07-28T10:48:45.870" v="6566" actId="1076"/>
          <ac:spMkLst>
            <pc:docMk/>
            <pc:sldMk cId="571083779" sldId="285"/>
            <ac:spMk id="27" creationId="{A1CAD554-B7B5-522D-B081-C77DA95883CF}"/>
          </ac:spMkLst>
        </pc:spChg>
        <pc:spChg chg="add mod">
          <ac:chgData name="Tony Harper" userId="e1295648-37b9-43df-8bc7-3cca5276453e" providerId="ADAL" clId="{B6EDB959-B8BD-41BB-82C4-0894537486B5}" dt="2023-07-28T10:48:54.678" v="6569" actId="1076"/>
          <ac:spMkLst>
            <pc:docMk/>
            <pc:sldMk cId="571083779" sldId="285"/>
            <ac:spMk id="28" creationId="{708D8E2F-18A4-D100-2ABA-CE3E5D8705BB}"/>
          </ac:spMkLst>
        </pc:spChg>
        <pc:spChg chg="add mod">
          <ac:chgData name="Tony Harper" userId="e1295648-37b9-43df-8bc7-3cca5276453e" providerId="ADAL" clId="{B6EDB959-B8BD-41BB-82C4-0894537486B5}" dt="2023-07-28T10:50:22.431" v="6585" actId="1076"/>
          <ac:spMkLst>
            <pc:docMk/>
            <pc:sldMk cId="571083779" sldId="285"/>
            <ac:spMk id="35" creationId="{F0ED4018-23E1-F8A4-750A-967E6ABD6E53}"/>
          </ac:spMkLst>
        </pc:spChg>
        <pc:spChg chg="add mod">
          <ac:chgData name="Tony Harper" userId="e1295648-37b9-43df-8bc7-3cca5276453e" providerId="ADAL" clId="{B6EDB959-B8BD-41BB-82C4-0894537486B5}" dt="2023-07-28T10:48:41.977" v="6565" actId="1076"/>
          <ac:spMkLst>
            <pc:docMk/>
            <pc:sldMk cId="571083779" sldId="285"/>
            <ac:spMk id="36" creationId="{72188DD2-0EB5-F5B2-CDDE-597A09F29290}"/>
          </ac:spMkLst>
        </pc:spChg>
        <pc:spChg chg="add mod">
          <ac:chgData name="Tony Harper" userId="e1295648-37b9-43df-8bc7-3cca5276453e" providerId="ADAL" clId="{B6EDB959-B8BD-41BB-82C4-0894537486B5}" dt="2023-07-28T10:48:51.192" v="6568" actId="1076"/>
          <ac:spMkLst>
            <pc:docMk/>
            <pc:sldMk cId="571083779" sldId="285"/>
            <ac:spMk id="37" creationId="{A0968602-8216-597A-CA09-57680FA735D1}"/>
          </ac:spMkLst>
        </pc:spChg>
        <pc:spChg chg="add del mod">
          <ac:chgData name="Tony Harper" userId="e1295648-37b9-43df-8bc7-3cca5276453e" providerId="ADAL" clId="{B6EDB959-B8BD-41BB-82C4-0894537486B5}" dt="2023-07-28T10:53:22.623" v="6627" actId="478"/>
          <ac:spMkLst>
            <pc:docMk/>
            <pc:sldMk cId="571083779" sldId="285"/>
            <ac:spMk id="42" creationId="{FBEFF6D0-A8D7-17E2-3C9E-FEC0BBE2CAC1}"/>
          </ac:spMkLst>
        </pc:spChg>
        <pc:spChg chg="add del mod">
          <ac:chgData name="Tony Harper" userId="e1295648-37b9-43df-8bc7-3cca5276453e" providerId="ADAL" clId="{B6EDB959-B8BD-41BB-82C4-0894537486B5}" dt="2023-07-28T10:55:15.416" v="6712" actId="478"/>
          <ac:spMkLst>
            <pc:docMk/>
            <pc:sldMk cId="571083779" sldId="285"/>
            <ac:spMk id="43" creationId="{2A88A043-D6D5-6575-EB2A-5E8ABDE74C2A}"/>
          </ac:spMkLst>
        </pc:spChg>
        <pc:spChg chg="add mod">
          <ac:chgData name="Tony Harper" userId="e1295648-37b9-43df-8bc7-3cca5276453e" providerId="ADAL" clId="{B6EDB959-B8BD-41BB-82C4-0894537486B5}" dt="2023-07-28T10:51:33.406" v="6614" actId="1076"/>
          <ac:spMkLst>
            <pc:docMk/>
            <pc:sldMk cId="571083779" sldId="285"/>
            <ac:spMk id="50" creationId="{394131D8-0A40-EAD7-9B88-DB83FB2D6920}"/>
          </ac:spMkLst>
        </pc:spChg>
        <pc:spChg chg="add mod">
          <ac:chgData name="Tony Harper" userId="e1295648-37b9-43df-8bc7-3cca5276453e" providerId="ADAL" clId="{B6EDB959-B8BD-41BB-82C4-0894537486B5}" dt="2023-07-28T10:51:40.896" v="6616" actId="1076"/>
          <ac:spMkLst>
            <pc:docMk/>
            <pc:sldMk cId="571083779" sldId="285"/>
            <ac:spMk id="51" creationId="{AE5FBD55-EBC5-83F3-91C8-698E6805FB33}"/>
          </ac:spMkLst>
        </pc:spChg>
        <pc:spChg chg="add mod">
          <ac:chgData name="Tony Harper" userId="e1295648-37b9-43df-8bc7-3cca5276453e" providerId="ADAL" clId="{B6EDB959-B8BD-41BB-82C4-0894537486B5}" dt="2023-07-28T10:51:45.383" v="6618" actId="1076"/>
          <ac:spMkLst>
            <pc:docMk/>
            <pc:sldMk cId="571083779" sldId="285"/>
            <ac:spMk id="52" creationId="{09FAE557-61FA-816C-2033-4E06543DAA87}"/>
          </ac:spMkLst>
        </pc:spChg>
        <pc:spChg chg="add mod">
          <ac:chgData name="Tony Harper" userId="e1295648-37b9-43df-8bc7-3cca5276453e" providerId="ADAL" clId="{B6EDB959-B8BD-41BB-82C4-0894537486B5}" dt="2023-07-28T10:51:50.298" v="6620" actId="1076"/>
          <ac:spMkLst>
            <pc:docMk/>
            <pc:sldMk cId="571083779" sldId="285"/>
            <ac:spMk id="53" creationId="{04A97D56-0F0E-ADBB-6F19-CC757BD71A02}"/>
          </ac:spMkLst>
        </pc:spChg>
        <pc:spChg chg="add mod">
          <ac:chgData name="Tony Harper" userId="e1295648-37b9-43df-8bc7-3cca5276453e" providerId="ADAL" clId="{B6EDB959-B8BD-41BB-82C4-0894537486B5}" dt="2023-07-28T10:51:59.247" v="6622" actId="1076"/>
          <ac:spMkLst>
            <pc:docMk/>
            <pc:sldMk cId="571083779" sldId="285"/>
            <ac:spMk id="54" creationId="{7A9877EF-AAD7-C6A4-7043-50B3CDDBFD46}"/>
          </ac:spMkLst>
        </pc:spChg>
        <pc:spChg chg="add mod">
          <ac:chgData name="Tony Harper" userId="e1295648-37b9-43df-8bc7-3cca5276453e" providerId="ADAL" clId="{B6EDB959-B8BD-41BB-82C4-0894537486B5}" dt="2023-07-28T10:59:04.337" v="6831" actId="20577"/>
          <ac:spMkLst>
            <pc:docMk/>
            <pc:sldMk cId="571083779" sldId="285"/>
            <ac:spMk id="63" creationId="{1D7116D5-DF09-FFA1-4D3C-BF388E7577B6}"/>
          </ac:spMkLst>
        </pc:spChg>
        <pc:picChg chg="add mod">
          <ac:chgData name="Tony Harper" userId="e1295648-37b9-43df-8bc7-3cca5276453e" providerId="ADAL" clId="{B6EDB959-B8BD-41BB-82C4-0894537486B5}" dt="2023-07-28T10:28:03.959" v="6226" actId="1076"/>
          <ac:picMkLst>
            <pc:docMk/>
            <pc:sldMk cId="571083779" sldId="285"/>
            <ac:picMk id="5" creationId="{3F299F48-35CA-08E7-7BE1-C514F3CF0CFA}"/>
          </ac:picMkLst>
        </pc:picChg>
        <pc:picChg chg="add del mod">
          <ac:chgData name="Tony Harper" userId="e1295648-37b9-43df-8bc7-3cca5276453e" providerId="ADAL" clId="{B6EDB959-B8BD-41BB-82C4-0894537486B5}" dt="2023-07-28T10:58:13.246" v="6820" actId="478"/>
          <ac:picMkLst>
            <pc:docMk/>
            <pc:sldMk cId="571083779" sldId="285"/>
            <ac:picMk id="7" creationId="{632966A0-E6FF-A4C2-BB69-52C78D79EB96}"/>
          </ac:picMkLst>
        </pc:picChg>
        <pc:picChg chg="add mod">
          <ac:chgData name="Tony Harper" userId="e1295648-37b9-43df-8bc7-3cca5276453e" providerId="ADAL" clId="{B6EDB959-B8BD-41BB-82C4-0894537486B5}" dt="2023-07-28T10:30:12.886" v="6267" actId="14100"/>
          <ac:picMkLst>
            <pc:docMk/>
            <pc:sldMk cId="571083779" sldId="285"/>
            <ac:picMk id="9" creationId="{C1CE4E4A-ECD3-1633-CDE9-74F4B2F92AA1}"/>
          </ac:picMkLst>
        </pc:picChg>
        <pc:picChg chg="add mod">
          <ac:chgData name="Tony Harper" userId="e1295648-37b9-43df-8bc7-3cca5276453e" providerId="ADAL" clId="{B6EDB959-B8BD-41BB-82C4-0894537486B5}" dt="2023-07-28T10:29:52.718" v="6264" actId="1076"/>
          <ac:picMkLst>
            <pc:docMk/>
            <pc:sldMk cId="571083779" sldId="285"/>
            <ac:picMk id="11" creationId="{71825A36-5313-D0FD-39B7-3217AFCEB8C2}"/>
          </ac:picMkLst>
        </pc:picChg>
        <pc:picChg chg="add mod">
          <ac:chgData name="Tony Harper" userId="e1295648-37b9-43df-8bc7-3cca5276453e" providerId="ADAL" clId="{B6EDB959-B8BD-41BB-82C4-0894537486B5}" dt="2023-07-28T10:31:57.055" v="6282" actId="1076"/>
          <ac:picMkLst>
            <pc:docMk/>
            <pc:sldMk cId="571083779" sldId="285"/>
            <ac:picMk id="14" creationId="{653D6F0C-30DD-EE1D-F447-B87C9E2244B2}"/>
          </ac:picMkLst>
        </pc:picChg>
        <pc:picChg chg="add mod">
          <ac:chgData name="Tony Harper" userId="e1295648-37b9-43df-8bc7-3cca5276453e" providerId="ADAL" clId="{B6EDB959-B8BD-41BB-82C4-0894537486B5}" dt="2023-07-28T10:33:00.766" v="6291" actId="692"/>
          <ac:picMkLst>
            <pc:docMk/>
            <pc:sldMk cId="571083779" sldId="285"/>
            <ac:picMk id="16" creationId="{A0D1CD62-9E50-891E-AB70-3B2473A346B8}"/>
          </ac:picMkLst>
        </pc:picChg>
        <pc:picChg chg="add mod">
          <ac:chgData name="Tony Harper" userId="e1295648-37b9-43df-8bc7-3cca5276453e" providerId="ADAL" clId="{B6EDB959-B8BD-41BB-82C4-0894537486B5}" dt="2023-07-28T10:37:06.798" v="6483" actId="1076"/>
          <ac:picMkLst>
            <pc:docMk/>
            <pc:sldMk cId="571083779" sldId="285"/>
            <ac:picMk id="18" creationId="{C5E6F524-32E6-821C-CDC5-AB55BAC32C9B}"/>
          </ac:picMkLst>
        </pc:picChg>
        <pc:picChg chg="add mod">
          <ac:chgData name="Tony Harper" userId="e1295648-37b9-43df-8bc7-3cca5276453e" providerId="ADAL" clId="{B6EDB959-B8BD-41BB-82C4-0894537486B5}" dt="2023-07-28T10:44:35.022" v="6486" actId="1076"/>
          <ac:picMkLst>
            <pc:docMk/>
            <pc:sldMk cId="571083779" sldId="285"/>
            <ac:picMk id="19" creationId="{AFBA3DD0-DE96-F71D-71DA-90109BC7B604}"/>
          </ac:picMkLst>
        </pc:picChg>
        <pc:picChg chg="add del mod">
          <ac:chgData name="Tony Harper" userId="e1295648-37b9-43df-8bc7-3cca5276453e" providerId="ADAL" clId="{B6EDB959-B8BD-41BB-82C4-0894537486B5}" dt="2023-07-28T10:55:24.198" v="6713" actId="478"/>
          <ac:picMkLst>
            <pc:docMk/>
            <pc:sldMk cId="571083779" sldId="285"/>
            <ac:picMk id="20" creationId="{E54567BB-73AC-C348-3C3E-3D2509263EB6}"/>
          </ac:picMkLst>
        </pc:picChg>
        <pc:picChg chg="add del mod">
          <ac:chgData name="Tony Harper" userId="e1295648-37b9-43df-8bc7-3cca5276453e" providerId="ADAL" clId="{B6EDB959-B8BD-41BB-82C4-0894537486B5}" dt="2023-07-28T10:55:50.206" v="6718" actId="478"/>
          <ac:picMkLst>
            <pc:docMk/>
            <pc:sldMk cId="571083779" sldId="285"/>
            <ac:picMk id="58" creationId="{B0796841-E67A-508E-7223-4054FB468F80}"/>
          </ac:picMkLst>
        </pc:picChg>
        <pc:picChg chg="add mod">
          <ac:chgData name="Tony Harper" userId="e1295648-37b9-43df-8bc7-3cca5276453e" providerId="ADAL" clId="{B6EDB959-B8BD-41BB-82C4-0894537486B5}" dt="2023-07-28T10:58:01.656" v="6819" actId="14100"/>
          <ac:picMkLst>
            <pc:docMk/>
            <pc:sldMk cId="571083779" sldId="285"/>
            <ac:picMk id="61" creationId="{4992C2F4-968F-AD94-2426-24844A6D3346}"/>
          </ac:picMkLst>
        </pc:picChg>
        <pc:picChg chg="add mod">
          <ac:chgData name="Tony Harper" userId="e1295648-37b9-43df-8bc7-3cca5276453e" providerId="ADAL" clId="{B6EDB959-B8BD-41BB-82C4-0894537486B5}" dt="2023-07-28T10:58:21.490" v="6822" actId="1076"/>
          <ac:picMkLst>
            <pc:docMk/>
            <pc:sldMk cId="571083779" sldId="285"/>
            <ac:picMk id="62" creationId="{A7385FBB-F4D8-B91F-720A-BF941A702A4F}"/>
          </ac:picMkLst>
        </pc:picChg>
        <pc:cxnChg chg="add mod">
          <ac:chgData name="Tony Harper" userId="e1295648-37b9-43df-8bc7-3cca5276453e" providerId="ADAL" clId="{B6EDB959-B8BD-41BB-82C4-0894537486B5}" dt="2023-07-28T10:58:13.246" v="6820" actId="478"/>
          <ac:cxnSpMkLst>
            <pc:docMk/>
            <pc:sldMk cId="571083779" sldId="285"/>
            <ac:cxnSpMk id="22" creationId="{57E762C7-86AB-8B6C-DD7D-82601B4E4C4E}"/>
          </ac:cxnSpMkLst>
        </pc:cxnChg>
        <pc:cxnChg chg="add mod">
          <ac:chgData name="Tony Harper" userId="e1295648-37b9-43df-8bc7-3cca5276453e" providerId="ADAL" clId="{B6EDB959-B8BD-41BB-82C4-0894537486B5}" dt="2023-07-28T10:58:13.246" v="6820" actId="478"/>
          <ac:cxnSpMkLst>
            <pc:docMk/>
            <pc:sldMk cId="571083779" sldId="285"/>
            <ac:cxnSpMk id="26" creationId="{E08074FC-43F3-D5C3-7430-008D2DDF0333}"/>
          </ac:cxnSpMkLst>
        </pc:cxnChg>
        <pc:cxnChg chg="add mod">
          <ac:chgData name="Tony Harper" userId="e1295648-37b9-43df-8bc7-3cca5276453e" providerId="ADAL" clId="{B6EDB959-B8BD-41BB-82C4-0894537486B5}" dt="2023-07-28T10:58:13.246" v="6820" actId="478"/>
          <ac:cxnSpMkLst>
            <pc:docMk/>
            <pc:sldMk cId="571083779" sldId="285"/>
            <ac:cxnSpMk id="29" creationId="{57EFFAAC-3C7C-658B-3D69-B55BA74AC785}"/>
          </ac:cxnSpMkLst>
        </pc:cxnChg>
        <pc:cxnChg chg="add mod">
          <ac:chgData name="Tony Harper" userId="e1295648-37b9-43df-8bc7-3cca5276453e" providerId="ADAL" clId="{B6EDB959-B8BD-41BB-82C4-0894537486B5}" dt="2023-07-28T10:58:13.246" v="6820" actId="478"/>
          <ac:cxnSpMkLst>
            <pc:docMk/>
            <pc:sldMk cId="571083779" sldId="285"/>
            <ac:cxnSpMk id="32" creationId="{22520ED0-E2CC-D535-4B2E-3804A090B54C}"/>
          </ac:cxnSpMkLst>
        </pc:cxnChg>
        <pc:cxnChg chg="add mod">
          <ac:chgData name="Tony Harper" userId="e1295648-37b9-43df-8bc7-3cca5276453e" providerId="ADAL" clId="{B6EDB959-B8BD-41BB-82C4-0894537486B5}" dt="2023-07-28T10:50:04.575" v="6583" actId="14100"/>
          <ac:cxnSpMkLst>
            <pc:docMk/>
            <pc:sldMk cId="571083779" sldId="285"/>
            <ac:cxnSpMk id="38" creationId="{0912D38D-5DA9-4FB4-923A-C8752FE57FAD}"/>
          </ac:cxnSpMkLst>
        </pc:cxnChg>
        <pc:cxnChg chg="add mod">
          <ac:chgData name="Tony Harper" userId="e1295648-37b9-43df-8bc7-3cca5276453e" providerId="ADAL" clId="{B6EDB959-B8BD-41BB-82C4-0894537486B5}" dt="2023-07-28T10:55:50.206" v="6718" actId="478"/>
          <ac:cxnSpMkLst>
            <pc:docMk/>
            <pc:sldMk cId="571083779" sldId="285"/>
            <ac:cxnSpMk id="44" creationId="{318DC1F7-30E7-C98F-52DB-6FDEB238F918}"/>
          </ac:cxnSpMkLst>
        </pc:cxnChg>
        <pc:cxnChg chg="add mod">
          <ac:chgData name="Tony Harper" userId="e1295648-37b9-43df-8bc7-3cca5276453e" providerId="ADAL" clId="{B6EDB959-B8BD-41BB-82C4-0894537486B5}" dt="2023-07-28T10:51:11.688" v="6601" actId="14100"/>
          <ac:cxnSpMkLst>
            <pc:docMk/>
            <pc:sldMk cId="571083779" sldId="285"/>
            <ac:cxnSpMk id="47" creationId="{23FB18A6-6577-A804-1DC6-B9AA861711C7}"/>
          </ac:cxnSpMkLst>
        </pc:cxnChg>
        <pc:cxnChg chg="add mod">
          <ac:chgData name="Tony Harper" userId="e1295648-37b9-43df-8bc7-3cca5276453e" providerId="ADAL" clId="{B6EDB959-B8BD-41BB-82C4-0894537486B5}" dt="2023-07-28T10:55:24.198" v="6713" actId="478"/>
          <ac:cxnSpMkLst>
            <pc:docMk/>
            <pc:sldMk cId="571083779" sldId="285"/>
            <ac:cxnSpMk id="55" creationId="{27D6C8A6-A8B4-DF44-6442-228DA6D27D65}"/>
          </ac:cxnSpMkLst>
        </pc:cxnChg>
      </pc:sldChg>
      <pc:sldChg chg="addSp delSp modSp add mod">
        <pc:chgData name="Tony Harper" userId="e1295648-37b9-43df-8bc7-3cca5276453e" providerId="ADAL" clId="{B6EDB959-B8BD-41BB-82C4-0894537486B5}" dt="2023-07-28T10:24:43.429" v="6202" actId="14100"/>
        <pc:sldMkLst>
          <pc:docMk/>
          <pc:sldMk cId="3262491501" sldId="286"/>
        </pc:sldMkLst>
        <pc:spChg chg="add mod">
          <ac:chgData name="Tony Harper" userId="e1295648-37b9-43df-8bc7-3cca5276453e" providerId="ADAL" clId="{B6EDB959-B8BD-41BB-82C4-0894537486B5}" dt="2023-07-28T10:22:11.501" v="5980" actId="20577"/>
          <ac:spMkLst>
            <pc:docMk/>
            <pc:sldMk cId="3262491501" sldId="286"/>
            <ac:spMk id="3" creationId="{82E035E2-7DD8-A5AB-6D89-1BFE48522D98}"/>
          </ac:spMkLst>
        </pc:spChg>
        <pc:spChg chg="add mod">
          <ac:chgData name="Tony Harper" userId="e1295648-37b9-43df-8bc7-3cca5276453e" providerId="ADAL" clId="{B6EDB959-B8BD-41BB-82C4-0894537486B5}" dt="2023-07-28T10:24:43.429" v="6202" actId="14100"/>
          <ac:spMkLst>
            <pc:docMk/>
            <pc:sldMk cId="3262491501" sldId="286"/>
            <ac:spMk id="4" creationId="{F6509036-A323-7A61-99F8-7A5977D616EE}"/>
          </ac:spMkLst>
        </pc:spChg>
        <pc:spChg chg="mod">
          <ac:chgData name="Tony Harper" userId="e1295648-37b9-43df-8bc7-3cca5276453e" providerId="ADAL" clId="{B6EDB959-B8BD-41BB-82C4-0894537486B5}" dt="2023-07-28T10:20:59.861" v="5949" actId="20577"/>
          <ac:spMkLst>
            <pc:docMk/>
            <pc:sldMk cId="3262491501" sldId="286"/>
            <ac:spMk id="5" creationId="{E6073B61-30D7-1515-212D-FE1253613571}"/>
          </ac:spMkLst>
        </pc:spChg>
        <pc:spChg chg="add mod">
          <ac:chgData name="Tony Harper" userId="e1295648-37b9-43df-8bc7-3cca5276453e" providerId="ADAL" clId="{B6EDB959-B8BD-41BB-82C4-0894537486B5}" dt="2023-07-28T10:24:28.736" v="6174" actId="1076"/>
          <ac:spMkLst>
            <pc:docMk/>
            <pc:sldMk cId="3262491501" sldId="286"/>
            <ac:spMk id="6" creationId="{87094758-E152-A506-288E-6110529319F9}"/>
          </ac:spMkLst>
        </pc:spChg>
        <pc:spChg chg="del">
          <ac:chgData name="Tony Harper" userId="e1295648-37b9-43df-8bc7-3cca5276453e" providerId="ADAL" clId="{B6EDB959-B8BD-41BB-82C4-0894537486B5}" dt="2023-07-28T10:22:00.791" v="5964" actId="478"/>
          <ac:spMkLst>
            <pc:docMk/>
            <pc:sldMk cId="3262491501" sldId="286"/>
            <ac:spMk id="14" creationId="{CAE2D4F4-D8CA-6953-E4F8-902AFB68B419}"/>
          </ac:spMkLst>
        </pc:spChg>
        <pc:spChg chg="mod">
          <ac:chgData name="Tony Harper" userId="e1295648-37b9-43df-8bc7-3cca5276453e" providerId="ADAL" clId="{B6EDB959-B8BD-41BB-82C4-0894537486B5}" dt="2023-07-28T10:23:04.053" v="6087" actId="14100"/>
          <ac:spMkLst>
            <pc:docMk/>
            <pc:sldMk cId="3262491501" sldId="286"/>
            <ac:spMk id="18" creationId="{36623409-4462-568F-38A3-811969023B74}"/>
          </ac:spMkLst>
        </pc:spChg>
        <pc:spChg chg="del">
          <ac:chgData name="Tony Harper" userId="e1295648-37b9-43df-8bc7-3cca5276453e" providerId="ADAL" clId="{B6EDB959-B8BD-41BB-82C4-0894537486B5}" dt="2023-07-28T10:21:11.195" v="5951" actId="478"/>
          <ac:spMkLst>
            <pc:docMk/>
            <pc:sldMk cId="3262491501" sldId="286"/>
            <ac:spMk id="19" creationId="{DA926629-18F0-A4D6-F07A-95B3EC5C241C}"/>
          </ac:spMkLst>
        </pc:spChg>
        <pc:spChg chg="mod">
          <ac:chgData name="Tony Harper" userId="e1295648-37b9-43df-8bc7-3cca5276453e" providerId="ADAL" clId="{B6EDB959-B8BD-41BB-82C4-0894537486B5}" dt="2023-07-28T10:23:24.525" v="6088" actId="1076"/>
          <ac:spMkLst>
            <pc:docMk/>
            <pc:sldMk cId="3262491501" sldId="286"/>
            <ac:spMk id="20" creationId="{A79EA899-AEBE-85D3-29EF-3243981032A2}"/>
          </ac:spMkLst>
        </pc:spChg>
        <pc:picChg chg="del">
          <ac:chgData name="Tony Harper" userId="e1295648-37b9-43df-8bc7-3cca5276453e" providerId="ADAL" clId="{B6EDB959-B8BD-41BB-82C4-0894537486B5}" dt="2023-07-28T10:21:09.841" v="5950" actId="478"/>
          <ac:picMkLst>
            <pc:docMk/>
            <pc:sldMk cId="3262491501" sldId="286"/>
            <ac:picMk id="10" creationId="{1B52051B-8979-DEE5-271A-86A1CB8A6B78}"/>
          </ac:picMkLst>
        </pc:picChg>
      </pc:sldChg>
      <pc:sldChg chg="modSp new mod">
        <pc:chgData name="Tony Harper" userId="e1295648-37b9-43df-8bc7-3cca5276453e" providerId="ADAL" clId="{B6EDB959-B8BD-41BB-82C4-0894537486B5}" dt="2023-07-28T11:00:07.976" v="6858" actId="20577"/>
        <pc:sldMkLst>
          <pc:docMk/>
          <pc:sldMk cId="2972108344" sldId="287"/>
        </pc:sldMkLst>
        <pc:spChg chg="mod">
          <ac:chgData name="Tony Harper" userId="e1295648-37b9-43df-8bc7-3cca5276453e" providerId="ADAL" clId="{B6EDB959-B8BD-41BB-82C4-0894537486B5}" dt="2023-07-28T11:00:00.206" v="6850" actId="20577"/>
          <ac:spMkLst>
            <pc:docMk/>
            <pc:sldMk cId="2972108344" sldId="287"/>
            <ac:spMk id="2" creationId="{1B8C25B4-7E89-AAFC-FD64-AC9D29112039}"/>
          </ac:spMkLst>
        </pc:spChg>
        <pc:spChg chg="mod">
          <ac:chgData name="Tony Harper" userId="e1295648-37b9-43df-8bc7-3cca5276453e" providerId="ADAL" clId="{B6EDB959-B8BD-41BB-82C4-0894537486B5}" dt="2023-07-28T11:00:07.976" v="6858" actId="20577"/>
          <ac:spMkLst>
            <pc:docMk/>
            <pc:sldMk cId="2972108344" sldId="287"/>
            <ac:spMk id="3" creationId="{F617C7D6-810E-D645-3CEA-BAA4762033A4}"/>
          </ac:spMkLst>
        </pc:spChg>
      </pc:sldChg>
    </pc:docChg>
  </pc:docChgLst>
  <pc:docChgLst>
    <pc:chgData name="Ed Wilson" userId="6f04ae85-0a4e-41bb-bbac-842d42ddb341" providerId="ADAL" clId="{5DD0C8B7-4D60-48ED-B701-647226E7DAB6}"/>
    <pc:docChg chg="undo custSel modSld">
      <pc:chgData name="Ed Wilson" userId="6f04ae85-0a4e-41bb-bbac-842d42ddb341" providerId="ADAL" clId="{5DD0C8B7-4D60-48ED-B701-647226E7DAB6}" dt="2024-02-06T11:54:39.431" v="1"/>
      <pc:docMkLst>
        <pc:docMk/>
      </pc:docMkLst>
      <pc:sldChg chg="modSp mod">
        <pc:chgData name="Ed Wilson" userId="6f04ae85-0a4e-41bb-bbac-842d42ddb341" providerId="ADAL" clId="{5DD0C8B7-4D60-48ED-B701-647226E7DAB6}" dt="2024-02-06T11:54:39.431" v="1"/>
        <pc:sldMkLst>
          <pc:docMk/>
          <pc:sldMk cId="3548945620" sldId="282"/>
        </pc:sldMkLst>
        <pc:spChg chg="mod">
          <ac:chgData name="Ed Wilson" userId="6f04ae85-0a4e-41bb-bbac-842d42ddb341" providerId="ADAL" clId="{5DD0C8B7-4D60-48ED-B701-647226E7DAB6}" dt="2024-02-06T11:54:39.431" v="1"/>
          <ac:spMkLst>
            <pc:docMk/>
            <pc:sldMk cId="3548945620" sldId="282"/>
            <ac:spMk id="3" creationId="{76EC29F6-F5D4-850B-3A5A-FEEF0FC99FAE}"/>
          </ac:spMkLst>
        </pc:spChg>
      </pc:sldChg>
    </pc:docChg>
  </pc:docChgLst>
  <pc:docChgLst>
    <pc:chgData name="Ed Wilson" userId="6f04ae85-0a4e-41bb-bbac-842d42ddb341" providerId="ADAL" clId="{E6E41AF8-B29B-4095-B9F6-D515851D77F1}"/>
    <pc:docChg chg="undo redo custSel addSld delSld modSld sldOrd">
      <pc:chgData name="Ed Wilson" userId="6f04ae85-0a4e-41bb-bbac-842d42ddb341" providerId="ADAL" clId="{E6E41AF8-B29B-4095-B9F6-D515851D77F1}" dt="2024-01-26T15:04:46.803" v="722"/>
      <pc:docMkLst>
        <pc:docMk/>
      </pc:docMkLst>
      <pc:sldChg chg="del">
        <pc:chgData name="Ed Wilson" userId="6f04ae85-0a4e-41bb-bbac-842d42ddb341" providerId="ADAL" clId="{E6E41AF8-B29B-4095-B9F6-D515851D77F1}" dt="2024-01-26T10:51:20.994" v="3" actId="2696"/>
        <pc:sldMkLst>
          <pc:docMk/>
          <pc:sldMk cId="1585900948" sldId="261"/>
        </pc:sldMkLst>
      </pc:sldChg>
      <pc:sldChg chg="modSp mod">
        <pc:chgData name="Ed Wilson" userId="6f04ae85-0a4e-41bb-bbac-842d42ddb341" providerId="ADAL" clId="{E6E41AF8-B29B-4095-B9F6-D515851D77F1}" dt="2024-01-26T13:28:37.984" v="645" actId="20577"/>
        <pc:sldMkLst>
          <pc:docMk/>
          <pc:sldMk cId="3816994679" sldId="262"/>
        </pc:sldMkLst>
        <pc:spChg chg="mod">
          <ac:chgData name="Ed Wilson" userId="6f04ae85-0a4e-41bb-bbac-842d42ddb341" providerId="ADAL" clId="{E6E41AF8-B29B-4095-B9F6-D515851D77F1}" dt="2024-01-26T11:00:08.378" v="139"/>
          <ac:spMkLst>
            <pc:docMk/>
            <pc:sldMk cId="3816994679" sldId="262"/>
            <ac:spMk id="2" creationId="{E01A7B42-8099-20AD-8535-4A2BC052FC22}"/>
          </ac:spMkLst>
        </pc:spChg>
        <pc:spChg chg="mod">
          <ac:chgData name="Ed Wilson" userId="6f04ae85-0a4e-41bb-bbac-842d42ddb341" providerId="ADAL" clId="{E6E41AF8-B29B-4095-B9F6-D515851D77F1}" dt="2024-01-26T13:28:37.984" v="645" actId="20577"/>
          <ac:spMkLst>
            <pc:docMk/>
            <pc:sldMk cId="3816994679" sldId="262"/>
            <ac:spMk id="3" creationId="{5CC79FE4-7C16-C1D6-FC01-D066AA5B6873}"/>
          </ac:spMkLst>
        </pc:spChg>
        <pc:spChg chg="mod">
          <ac:chgData name="Ed Wilson" userId="6f04ae85-0a4e-41bb-bbac-842d42ddb341" providerId="ADAL" clId="{E6E41AF8-B29B-4095-B9F6-D515851D77F1}" dt="2024-01-26T10:57:48.278" v="107" actId="15"/>
          <ac:spMkLst>
            <pc:docMk/>
            <pc:sldMk cId="3816994679" sldId="262"/>
            <ac:spMk id="4" creationId="{1588CC5C-DBA1-6A44-C1E5-797E12CF33C3}"/>
          </ac:spMkLst>
        </pc:spChg>
      </pc:sldChg>
      <pc:sldChg chg="addSp modSp mod">
        <pc:chgData name="Ed Wilson" userId="6f04ae85-0a4e-41bb-bbac-842d42ddb341" providerId="ADAL" clId="{E6E41AF8-B29B-4095-B9F6-D515851D77F1}" dt="2024-01-26T13:24:11.771" v="503" actId="20577"/>
        <pc:sldMkLst>
          <pc:docMk/>
          <pc:sldMk cId="2041775794" sldId="272"/>
        </pc:sldMkLst>
        <pc:spChg chg="add mod">
          <ac:chgData name="Ed Wilson" userId="6f04ae85-0a4e-41bb-bbac-842d42ddb341" providerId="ADAL" clId="{E6E41AF8-B29B-4095-B9F6-D515851D77F1}" dt="2024-01-26T11:05:25.909" v="286" actId="20577"/>
          <ac:spMkLst>
            <pc:docMk/>
            <pc:sldMk cId="2041775794" sldId="272"/>
            <ac:spMk id="2" creationId="{455934CC-530D-61B1-AC8D-D9294265053C}"/>
          </ac:spMkLst>
        </pc:spChg>
        <pc:spChg chg="mod">
          <ac:chgData name="Ed Wilson" userId="6f04ae85-0a4e-41bb-bbac-842d42ddb341" providerId="ADAL" clId="{E6E41AF8-B29B-4095-B9F6-D515851D77F1}" dt="2024-01-26T13:24:11.771" v="503" actId="20577"/>
          <ac:spMkLst>
            <pc:docMk/>
            <pc:sldMk cId="2041775794" sldId="272"/>
            <ac:spMk id="5" creationId="{E6073B61-30D7-1515-212D-FE1253613571}"/>
          </ac:spMkLst>
        </pc:spChg>
        <pc:spChg chg="mod">
          <ac:chgData name="Ed Wilson" userId="6f04ae85-0a4e-41bb-bbac-842d42ddb341" providerId="ADAL" clId="{E6E41AF8-B29B-4095-B9F6-D515851D77F1}" dt="2024-01-26T11:03:25.527" v="162" actId="1076"/>
          <ac:spMkLst>
            <pc:docMk/>
            <pc:sldMk cId="2041775794" sldId="272"/>
            <ac:spMk id="16" creationId="{75675118-083E-5568-05CE-64F7AC5E7573}"/>
          </ac:spMkLst>
        </pc:spChg>
        <pc:spChg chg="mod">
          <ac:chgData name="Ed Wilson" userId="6f04ae85-0a4e-41bb-bbac-842d42ddb341" providerId="ADAL" clId="{E6E41AF8-B29B-4095-B9F6-D515851D77F1}" dt="2024-01-26T11:03:49.823" v="186" actId="20577"/>
          <ac:spMkLst>
            <pc:docMk/>
            <pc:sldMk cId="2041775794" sldId="272"/>
            <ac:spMk id="19" creationId="{DA926629-18F0-A4D6-F07A-95B3EC5C241C}"/>
          </ac:spMkLst>
        </pc:spChg>
        <pc:spChg chg="mod">
          <ac:chgData name="Ed Wilson" userId="6f04ae85-0a4e-41bb-bbac-842d42ddb341" providerId="ADAL" clId="{E6E41AF8-B29B-4095-B9F6-D515851D77F1}" dt="2024-01-26T11:03:19.347" v="161" actId="1076"/>
          <ac:spMkLst>
            <pc:docMk/>
            <pc:sldMk cId="2041775794" sldId="272"/>
            <ac:spMk id="20" creationId="{A79EA899-AEBE-85D3-29EF-3243981032A2}"/>
          </ac:spMkLst>
        </pc:spChg>
        <pc:spChg chg="mod">
          <ac:chgData name="Ed Wilson" userId="6f04ae85-0a4e-41bb-bbac-842d42ddb341" providerId="ADAL" clId="{E6E41AF8-B29B-4095-B9F6-D515851D77F1}" dt="2024-01-26T13:16:33.320" v="406" actId="20577"/>
          <ac:spMkLst>
            <pc:docMk/>
            <pc:sldMk cId="2041775794" sldId="272"/>
            <ac:spMk id="21" creationId="{717A332B-0445-14C3-275E-DFF801614AF9}"/>
          </ac:spMkLst>
        </pc:spChg>
        <pc:spChg chg="mod">
          <ac:chgData name="Ed Wilson" userId="6f04ae85-0a4e-41bb-bbac-842d42ddb341" providerId="ADAL" clId="{E6E41AF8-B29B-4095-B9F6-D515851D77F1}" dt="2024-01-26T11:05:29.102" v="290" actId="20577"/>
          <ac:spMkLst>
            <pc:docMk/>
            <pc:sldMk cId="2041775794" sldId="272"/>
            <ac:spMk id="22" creationId="{1FB5B3E1-E1C2-7C19-B297-6766306E99CA}"/>
          </ac:spMkLst>
        </pc:spChg>
        <pc:spChg chg="mod">
          <ac:chgData name="Ed Wilson" userId="6f04ae85-0a4e-41bb-bbac-842d42ddb341" providerId="ADAL" clId="{E6E41AF8-B29B-4095-B9F6-D515851D77F1}" dt="2024-01-26T11:04:04.667" v="203" actId="20577"/>
          <ac:spMkLst>
            <pc:docMk/>
            <pc:sldMk cId="2041775794" sldId="272"/>
            <ac:spMk id="26" creationId="{F77E052C-CEC9-5F87-B397-5B7E719DBD58}"/>
          </ac:spMkLst>
        </pc:spChg>
      </pc:sldChg>
      <pc:sldChg chg="modSp mod">
        <pc:chgData name="Ed Wilson" userId="6f04ae85-0a4e-41bb-bbac-842d42ddb341" providerId="ADAL" clId="{E6E41AF8-B29B-4095-B9F6-D515851D77F1}" dt="2024-01-26T10:59:24.255" v="135" actId="1036"/>
        <pc:sldMkLst>
          <pc:docMk/>
          <pc:sldMk cId="1467829624" sldId="274"/>
        </pc:sldMkLst>
        <pc:spChg chg="mod">
          <ac:chgData name="Ed Wilson" userId="6f04ae85-0a4e-41bb-bbac-842d42ddb341" providerId="ADAL" clId="{E6E41AF8-B29B-4095-B9F6-D515851D77F1}" dt="2024-01-26T10:59:24.255" v="135" actId="1036"/>
          <ac:spMkLst>
            <pc:docMk/>
            <pc:sldMk cId="1467829624" sldId="274"/>
            <ac:spMk id="3" creationId="{0431C9FB-4534-242B-291F-E18FB3BBAA2C}"/>
          </ac:spMkLst>
        </pc:spChg>
      </pc:sldChg>
      <pc:sldChg chg="modSp mod">
        <pc:chgData name="Ed Wilson" userId="6f04ae85-0a4e-41bb-bbac-842d42ddb341" providerId="ADAL" clId="{E6E41AF8-B29B-4095-B9F6-D515851D77F1}" dt="2024-01-26T13:17:53.881" v="416" actId="2165"/>
        <pc:sldMkLst>
          <pc:docMk/>
          <pc:sldMk cId="1518604042" sldId="275"/>
        </pc:sldMkLst>
        <pc:graphicFrameChg chg="modGraphic">
          <ac:chgData name="Ed Wilson" userId="6f04ae85-0a4e-41bb-bbac-842d42ddb341" providerId="ADAL" clId="{E6E41AF8-B29B-4095-B9F6-D515851D77F1}" dt="2024-01-26T13:17:53.881" v="416" actId="2165"/>
          <ac:graphicFrameMkLst>
            <pc:docMk/>
            <pc:sldMk cId="1518604042" sldId="275"/>
            <ac:graphicFrameMk id="2" creationId="{9D210307-B7DA-1587-AEF2-AA0D7FFAA6F3}"/>
          </ac:graphicFrameMkLst>
        </pc:graphicFrameChg>
      </pc:sldChg>
      <pc:sldChg chg="modSp mod">
        <pc:chgData name="Ed Wilson" userId="6f04ae85-0a4e-41bb-bbac-842d42ddb341" providerId="ADAL" clId="{E6E41AF8-B29B-4095-B9F6-D515851D77F1}" dt="2024-01-26T13:16:05.272" v="380" actId="20577"/>
        <pc:sldMkLst>
          <pc:docMk/>
          <pc:sldMk cId="4018015645" sldId="276"/>
        </pc:sldMkLst>
        <pc:spChg chg="mod">
          <ac:chgData name="Ed Wilson" userId="6f04ae85-0a4e-41bb-bbac-842d42ddb341" providerId="ADAL" clId="{E6E41AF8-B29B-4095-B9F6-D515851D77F1}" dt="2024-01-26T13:15:20.355" v="362" actId="20577"/>
          <ac:spMkLst>
            <pc:docMk/>
            <pc:sldMk cId="4018015645" sldId="276"/>
            <ac:spMk id="21" creationId="{717A332B-0445-14C3-275E-DFF801614AF9}"/>
          </ac:spMkLst>
        </pc:spChg>
        <pc:spChg chg="mod">
          <ac:chgData name="Ed Wilson" userId="6f04ae85-0a4e-41bb-bbac-842d42ddb341" providerId="ADAL" clId="{E6E41AF8-B29B-4095-B9F6-D515851D77F1}" dt="2024-01-26T13:16:05.272" v="380" actId="20577"/>
          <ac:spMkLst>
            <pc:docMk/>
            <pc:sldMk cId="4018015645" sldId="276"/>
            <ac:spMk id="22" creationId="{1FB5B3E1-E1C2-7C19-B297-6766306E99CA}"/>
          </ac:spMkLst>
        </pc:spChg>
      </pc:sldChg>
      <pc:sldChg chg="modSp mod">
        <pc:chgData name="Ed Wilson" userId="6f04ae85-0a4e-41bb-bbac-842d42ddb341" providerId="ADAL" clId="{E6E41AF8-B29B-4095-B9F6-D515851D77F1}" dt="2024-01-26T13:16:51.548" v="415" actId="20577"/>
        <pc:sldMkLst>
          <pc:docMk/>
          <pc:sldMk cId="3433475751" sldId="279"/>
        </pc:sldMkLst>
        <pc:spChg chg="mod">
          <ac:chgData name="Ed Wilson" userId="6f04ae85-0a4e-41bb-bbac-842d42ddb341" providerId="ADAL" clId="{E6E41AF8-B29B-4095-B9F6-D515851D77F1}" dt="2024-01-26T13:16:51.548" v="415" actId="20577"/>
          <ac:spMkLst>
            <pc:docMk/>
            <pc:sldMk cId="3433475751" sldId="279"/>
            <ac:spMk id="20" creationId="{A79EA899-AEBE-85D3-29EF-3243981032A2}"/>
          </ac:spMkLst>
        </pc:spChg>
      </pc:sldChg>
      <pc:sldChg chg="modSp mod">
        <pc:chgData name="Ed Wilson" userId="6f04ae85-0a4e-41bb-bbac-842d42ddb341" providerId="ADAL" clId="{E6E41AF8-B29B-4095-B9F6-D515851D77F1}" dt="2024-01-26T11:01:49.345" v="160" actId="20577"/>
        <pc:sldMkLst>
          <pc:docMk/>
          <pc:sldMk cId="1374943281" sldId="280"/>
        </pc:sldMkLst>
        <pc:spChg chg="mod">
          <ac:chgData name="Ed Wilson" userId="6f04ae85-0a4e-41bb-bbac-842d42ddb341" providerId="ADAL" clId="{E6E41AF8-B29B-4095-B9F6-D515851D77F1}" dt="2024-01-26T11:01:49.345" v="160" actId="20577"/>
          <ac:spMkLst>
            <pc:docMk/>
            <pc:sldMk cId="1374943281" sldId="280"/>
            <ac:spMk id="7" creationId="{769332B6-047C-8F7B-E68B-95A415E80D7B}"/>
          </ac:spMkLst>
        </pc:spChg>
      </pc:sldChg>
      <pc:sldChg chg="modSp mod">
        <pc:chgData name="Ed Wilson" userId="6f04ae85-0a4e-41bb-bbac-842d42ddb341" providerId="ADAL" clId="{E6E41AF8-B29B-4095-B9F6-D515851D77F1}" dt="2024-01-26T13:29:31.277" v="697" actId="20577"/>
        <pc:sldMkLst>
          <pc:docMk/>
          <pc:sldMk cId="3914801436" sldId="281"/>
        </pc:sldMkLst>
        <pc:spChg chg="mod">
          <ac:chgData name="Ed Wilson" userId="6f04ae85-0a4e-41bb-bbac-842d42ddb341" providerId="ADAL" clId="{E6E41AF8-B29B-4095-B9F6-D515851D77F1}" dt="2024-01-26T13:29:31.277" v="697" actId="20577"/>
          <ac:spMkLst>
            <pc:docMk/>
            <pc:sldMk cId="3914801436" sldId="281"/>
            <ac:spMk id="5" creationId="{28E0C605-5988-47E6-4B08-6ED941E74D9E}"/>
          </ac:spMkLst>
        </pc:spChg>
      </pc:sldChg>
      <pc:sldChg chg="modSp mod ord">
        <pc:chgData name="Ed Wilson" userId="6f04ae85-0a4e-41bb-bbac-842d42ddb341" providerId="ADAL" clId="{E6E41AF8-B29B-4095-B9F6-D515851D77F1}" dt="2024-01-26T13:37:22.189" v="707"/>
        <pc:sldMkLst>
          <pc:docMk/>
          <pc:sldMk cId="3548945620" sldId="282"/>
        </pc:sldMkLst>
        <pc:spChg chg="mod">
          <ac:chgData name="Ed Wilson" userId="6f04ae85-0a4e-41bb-bbac-842d42ddb341" providerId="ADAL" clId="{E6E41AF8-B29B-4095-B9F6-D515851D77F1}" dt="2024-01-26T13:29:54.957" v="703" actId="20577"/>
          <ac:spMkLst>
            <pc:docMk/>
            <pc:sldMk cId="3548945620" sldId="282"/>
            <ac:spMk id="3" creationId="{76EC29F6-F5D4-850B-3A5A-FEEF0FC99FAE}"/>
          </ac:spMkLst>
        </pc:spChg>
      </pc:sldChg>
      <pc:sldChg chg="modSp mod ord">
        <pc:chgData name="Ed Wilson" userId="6f04ae85-0a4e-41bb-bbac-842d42ddb341" providerId="ADAL" clId="{E6E41AF8-B29B-4095-B9F6-D515851D77F1}" dt="2024-01-26T13:37:09.961" v="705"/>
        <pc:sldMkLst>
          <pc:docMk/>
          <pc:sldMk cId="82825019" sldId="283"/>
        </pc:sldMkLst>
        <pc:spChg chg="mod">
          <ac:chgData name="Ed Wilson" userId="6f04ae85-0a4e-41bb-bbac-842d42ddb341" providerId="ADAL" clId="{E6E41AF8-B29B-4095-B9F6-D515851D77F1}" dt="2024-01-26T10:59:00.469" v="120" actId="313"/>
          <ac:spMkLst>
            <pc:docMk/>
            <pc:sldMk cId="82825019" sldId="283"/>
            <ac:spMk id="3" creationId="{321E2C97-2BD8-DB4E-DBD8-B4860FE199A2}"/>
          </ac:spMkLst>
        </pc:spChg>
      </pc:sldChg>
      <pc:sldChg chg="addSp delSp modSp mod">
        <pc:chgData name="Ed Wilson" userId="6f04ae85-0a4e-41bb-bbac-842d42ddb341" providerId="ADAL" clId="{E6E41AF8-B29B-4095-B9F6-D515851D77F1}" dt="2024-01-26T13:27:02.761" v="588" actId="1076"/>
        <pc:sldMkLst>
          <pc:docMk/>
          <pc:sldMk cId="571083779" sldId="285"/>
        </pc:sldMkLst>
        <pc:spChg chg="mod">
          <ac:chgData name="Ed Wilson" userId="6f04ae85-0a4e-41bb-bbac-842d42ddb341" providerId="ADAL" clId="{E6E41AF8-B29B-4095-B9F6-D515851D77F1}" dt="2024-01-26T13:20:11.657" v="438" actId="1076"/>
          <ac:spMkLst>
            <pc:docMk/>
            <pc:sldMk cId="571083779" sldId="285"/>
            <ac:spMk id="23" creationId="{728996E4-413D-DEBD-3089-52EE451DA6D0}"/>
          </ac:spMkLst>
        </pc:spChg>
        <pc:spChg chg="mod">
          <ac:chgData name="Ed Wilson" userId="6f04ae85-0a4e-41bb-bbac-842d42ddb341" providerId="ADAL" clId="{E6E41AF8-B29B-4095-B9F6-D515851D77F1}" dt="2024-01-26T13:26:55.645" v="586" actId="1076"/>
          <ac:spMkLst>
            <pc:docMk/>
            <pc:sldMk cId="571083779" sldId="285"/>
            <ac:spMk id="24" creationId="{B8A05A38-65ED-CD0D-1168-73A8972DB3C0}"/>
          </ac:spMkLst>
        </pc:spChg>
        <pc:spChg chg="mod">
          <ac:chgData name="Ed Wilson" userId="6f04ae85-0a4e-41bb-bbac-842d42ddb341" providerId="ADAL" clId="{E6E41AF8-B29B-4095-B9F6-D515851D77F1}" dt="2024-01-26T13:26:49.983" v="584" actId="1076"/>
          <ac:spMkLst>
            <pc:docMk/>
            <pc:sldMk cId="571083779" sldId="285"/>
            <ac:spMk id="27" creationId="{A1CAD554-B7B5-522D-B081-C77DA95883CF}"/>
          </ac:spMkLst>
        </pc:spChg>
        <pc:spChg chg="mod">
          <ac:chgData name="Ed Wilson" userId="6f04ae85-0a4e-41bb-bbac-842d42ddb341" providerId="ADAL" clId="{E6E41AF8-B29B-4095-B9F6-D515851D77F1}" dt="2024-01-26T13:26:59.645" v="587" actId="1076"/>
          <ac:spMkLst>
            <pc:docMk/>
            <pc:sldMk cId="571083779" sldId="285"/>
            <ac:spMk id="28" creationId="{708D8E2F-18A4-D100-2ABA-CE3E5D8705BB}"/>
          </ac:spMkLst>
        </pc:spChg>
        <pc:spChg chg="mod">
          <ac:chgData name="Ed Wilson" userId="6f04ae85-0a4e-41bb-bbac-842d42ddb341" providerId="ADAL" clId="{E6E41AF8-B29B-4095-B9F6-D515851D77F1}" dt="2024-01-26T13:26:52.800" v="585" actId="1076"/>
          <ac:spMkLst>
            <pc:docMk/>
            <pc:sldMk cId="571083779" sldId="285"/>
            <ac:spMk id="35" creationId="{F0ED4018-23E1-F8A4-750A-967E6ABD6E53}"/>
          </ac:spMkLst>
        </pc:spChg>
        <pc:spChg chg="mod">
          <ac:chgData name="Ed Wilson" userId="6f04ae85-0a4e-41bb-bbac-842d42ddb341" providerId="ADAL" clId="{E6E41AF8-B29B-4095-B9F6-D515851D77F1}" dt="2024-01-26T13:26:46.460" v="583" actId="1076"/>
          <ac:spMkLst>
            <pc:docMk/>
            <pc:sldMk cId="571083779" sldId="285"/>
            <ac:spMk id="36" creationId="{72188DD2-0EB5-F5B2-CDDE-597A09F29290}"/>
          </ac:spMkLst>
        </pc:spChg>
        <pc:spChg chg="mod">
          <ac:chgData name="Ed Wilson" userId="6f04ae85-0a4e-41bb-bbac-842d42ddb341" providerId="ADAL" clId="{E6E41AF8-B29B-4095-B9F6-D515851D77F1}" dt="2024-01-26T13:27:02.761" v="588" actId="1076"/>
          <ac:spMkLst>
            <pc:docMk/>
            <pc:sldMk cId="571083779" sldId="285"/>
            <ac:spMk id="37" creationId="{A0968602-8216-597A-CA09-57680FA735D1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50" creationId="{394131D8-0A40-EAD7-9B88-DB83FB2D6920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51" creationId="{AE5FBD55-EBC5-83F3-91C8-698E6805FB33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52" creationId="{09FAE557-61FA-816C-2033-4E06543DAA87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53" creationId="{04A97D56-0F0E-ADBB-6F19-CC757BD71A02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54" creationId="{7A9877EF-AAD7-C6A4-7043-50B3CDDBFD46}"/>
          </ac:spMkLst>
        </pc:spChg>
        <pc:spChg chg="mod">
          <ac:chgData name="Ed Wilson" userId="6f04ae85-0a4e-41bb-bbac-842d42ddb341" providerId="ADAL" clId="{E6E41AF8-B29B-4095-B9F6-D515851D77F1}" dt="2024-01-26T13:26:39.206" v="581" actId="1038"/>
          <ac:spMkLst>
            <pc:docMk/>
            <pc:sldMk cId="571083779" sldId="285"/>
            <ac:spMk id="63" creationId="{1D7116D5-DF09-FFA1-4D3C-BF388E7577B6}"/>
          </ac:spMkLst>
        </pc:spChg>
        <pc:picChg chg="mod">
          <ac:chgData name="Ed Wilson" userId="6f04ae85-0a4e-41bb-bbac-842d42ddb341" providerId="ADAL" clId="{E6E41AF8-B29B-4095-B9F6-D515851D77F1}" dt="2024-01-26T13:20:08.495" v="437" actId="1076"/>
          <ac:picMkLst>
            <pc:docMk/>
            <pc:sldMk cId="571083779" sldId="285"/>
            <ac:picMk id="5" creationId="{3F299F48-35CA-08E7-7BE1-C514F3CF0CFA}"/>
          </ac:picMkLst>
        </pc:picChg>
        <pc:picChg chg="mod">
          <ac:chgData name="Ed Wilson" userId="6f04ae85-0a4e-41bb-bbac-842d42ddb341" providerId="ADAL" clId="{E6E41AF8-B29B-4095-B9F6-D515851D77F1}" dt="2024-01-26T13:26:43.486" v="582" actId="1076"/>
          <ac:picMkLst>
            <pc:docMk/>
            <pc:sldMk cId="571083779" sldId="285"/>
            <ac:picMk id="9" creationId="{C1CE4E4A-ECD3-1633-CDE9-74F4B2F92AA1}"/>
          </ac:picMkLst>
        </pc:picChg>
        <pc:picChg chg="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11" creationId="{71825A36-5313-D0FD-39B7-3217AFCEB8C2}"/>
          </ac:picMkLst>
        </pc:picChg>
        <pc:picChg chg="del">
          <ac:chgData name="Ed Wilson" userId="6f04ae85-0a4e-41bb-bbac-842d42ddb341" providerId="ADAL" clId="{E6E41AF8-B29B-4095-B9F6-D515851D77F1}" dt="2024-01-26T13:24:29.052" v="504" actId="478"/>
          <ac:picMkLst>
            <pc:docMk/>
            <pc:sldMk cId="571083779" sldId="285"/>
            <ac:picMk id="14" creationId="{653D6F0C-30DD-EE1D-F447-B87C9E2244B2}"/>
          </ac:picMkLst>
        </pc:picChg>
        <pc:picChg chg="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16" creationId="{A0D1CD62-9E50-891E-AB70-3B2473A346B8}"/>
          </ac:picMkLst>
        </pc:picChg>
        <pc:picChg chg="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18" creationId="{C5E6F524-32E6-821C-CDC5-AB55BAC32C9B}"/>
          </ac:picMkLst>
        </pc:picChg>
        <pc:picChg chg="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19" creationId="{AFBA3DD0-DE96-F71D-71DA-90109BC7B604}"/>
          </ac:picMkLst>
        </pc:picChg>
        <pc:picChg chg="add del mod">
          <ac:chgData name="Ed Wilson" userId="6f04ae85-0a4e-41bb-bbac-842d42ddb341" providerId="ADAL" clId="{E6E41AF8-B29B-4095-B9F6-D515851D77F1}" dt="2024-01-26T13:24:50.932" v="516" actId="22"/>
          <ac:picMkLst>
            <pc:docMk/>
            <pc:sldMk cId="571083779" sldId="285"/>
            <ac:picMk id="60" creationId="{B25DD676-E7F0-98EB-D9E9-EC7AA24451F8}"/>
          </ac:picMkLst>
        </pc:picChg>
        <pc:picChg chg="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61" creationId="{4992C2F4-968F-AD94-2426-24844A6D3346}"/>
          </ac:picMkLst>
        </pc:picChg>
        <pc:picChg chg="mod">
          <ac:chgData name="Ed Wilson" userId="6f04ae85-0a4e-41bb-bbac-842d42ddb341" providerId="ADAL" clId="{E6E41AF8-B29B-4095-B9F6-D515851D77F1}" dt="2024-01-26T13:26:04.169" v="534" actId="208"/>
          <ac:picMkLst>
            <pc:docMk/>
            <pc:sldMk cId="571083779" sldId="285"/>
            <ac:picMk id="62" creationId="{A7385FBB-F4D8-B91F-720A-BF941A702A4F}"/>
          </ac:picMkLst>
        </pc:picChg>
        <pc:picChg chg="add mod">
          <ac:chgData name="Ed Wilson" userId="6f04ae85-0a4e-41bb-bbac-842d42ddb341" providerId="ADAL" clId="{E6E41AF8-B29B-4095-B9F6-D515851D77F1}" dt="2024-01-26T13:26:39.206" v="581" actId="1038"/>
          <ac:picMkLst>
            <pc:docMk/>
            <pc:sldMk cId="571083779" sldId="285"/>
            <ac:picMk id="65" creationId="{C16DADDB-E2AE-8F66-F6BD-A22E30923499}"/>
          </ac:picMkLst>
        </pc:picChg>
        <pc:cxnChg chg="mod">
          <ac:chgData name="Ed Wilson" userId="6f04ae85-0a4e-41bb-bbac-842d42ddb341" providerId="ADAL" clId="{E6E41AF8-B29B-4095-B9F6-D515851D77F1}" dt="2024-01-26T13:20:08.495" v="437" actId="1076"/>
          <ac:cxnSpMkLst>
            <pc:docMk/>
            <pc:sldMk cId="571083779" sldId="285"/>
            <ac:cxnSpMk id="22" creationId="{57E762C7-86AB-8B6C-DD7D-82601B4E4C4E}"/>
          </ac:cxnSpMkLst>
        </pc:cxnChg>
        <pc:cxnChg chg="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26" creationId="{E08074FC-43F3-D5C3-7430-008D2DDF0333}"/>
          </ac:cxnSpMkLst>
        </pc:cxnChg>
        <pc:cxnChg chg="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29" creationId="{57EFFAAC-3C7C-658B-3D69-B55BA74AC785}"/>
          </ac:cxnSpMkLst>
        </pc:cxnChg>
        <pc:cxnChg chg="mod">
          <ac:chgData name="Ed Wilson" userId="6f04ae85-0a4e-41bb-bbac-842d42ddb341" providerId="ADAL" clId="{E6E41AF8-B29B-4095-B9F6-D515851D77F1}" dt="2024-01-26T13:26:43.486" v="582" actId="1076"/>
          <ac:cxnSpMkLst>
            <pc:docMk/>
            <pc:sldMk cId="571083779" sldId="285"/>
            <ac:cxnSpMk id="32" creationId="{22520ED0-E2CC-D535-4B2E-3804A090B54C}"/>
          </ac:cxnSpMkLst>
        </pc:cxnChg>
        <pc:cxnChg chg="del mod">
          <ac:chgData name="Ed Wilson" userId="6f04ae85-0a4e-41bb-bbac-842d42ddb341" providerId="ADAL" clId="{E6E41AF8-B29B-4095-B9F6-D515851D77F1}" dt="2024-01-26T13:22:31.243" v="462" actId="478"/>
          <ac:cxnSpMkLst>
            <pc:docMk/>
            <pc:sldMk cId="571083779" sldId="285"/>
            <ac:cxnSpMk id="38" creationId="{0912D38D-5DA9-4FB4-923A-C8752FE57FAD}"/>
          </ac:cxnSpMkLst>
        </pc:cxnChg>
        <pc:cxnChg chg="add 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39" creationId="{CA64A9FF-0D63-46BB-6B78-E45B3B60373B}"/>
          </ac:cxnSpMkLst>
        </pc:cxnChg>
        <pc:cxnChg chg="add 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42" creationId="{D90EA3E7-4C13-D648-8BBE-59C79305C582}"/>
          </ac:cxnSpMkLst>
        </pc:cxnChg>
        <pc:cxnChg chg="del mod">
          <ac:chgData name="Ed Wilson" userId="6f04ae85-0a4e-41bb-bbac-842d42ddb341" providerId="ADAL" clId="{E6E41AF8-B29B-4095-B9F6-D515851D77F1}" dt="2024-01-26T13:22:42.905" v="466" actId="478"/>
          <ac:cxnSpMkLst>
            <pc:docMk/>
            <pc:sldMk cId="571083779" sldId="285"/>
            <ac:cxnSpMk id="44" creationId="{318DC1F7-30E7-C98F-52DB-6FDEB238F918}"/>
          </ac:cxnSpMkLst>
        </pc:cxnChg>
        <pc:cxnChg chg="add 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46" creationId="{468BAF6E-3601-4BAC-A75E-E33A9215FA14}"/>
          </ac:cxnSpMkLst>
        </pc:cxnChg>
        <pc:cxnChg chg="del mod">
          <ac:chgData name="Ed Wilson" userId="6f04ae85-0a4e-41bb-bbac-842d42ddb341" providerId="ADAL" clId="{E6E41AF8-B29B-4095-B9F6-D515851D77F1}" dt="2024-01-26T13:23:05.893" v="477" actId="478"/>
          <ac:cxnSpMkLst>
            <pc:docMk/>
            <pc:sldMk cId="571083779" sldId="285"/>
            <ac:cxnSpMk id="47" creationId="{23FB18A6-6577-A804-1DC6-B9AA861711C7}"/>
          </ac:cxnSpMkLst>
        </pc:cxnChg>
        <pc:cxnChg chg="del mod">
          <ac:chgData name="Ed Wilson" userId="6f04ae85-0a4e-41bb-bbac-842d42ddb341" providerId="ADAL" clId="{E6E41AF8-B29B-4095-B9F6-D515851D77F1}" dt="2024-01-26T13:22:54.688" v="471" actId="478"/>
          <ac:cxnSpMkLst>
            <pc:docMk/>
            <pc:sldMk cId="571083779" sldId="285"/>
            <ac:cxnSpMk id="55" creationId="{27D6C8A6-A8B4-DF44-6442-228DA6D27D65}"/>
          </ac:cxnSpMkLst>
        </pc:cxnChg>
        <pc:cxnChg chg="add mod">
          <ac:chgData name="Ed Wilson" userId="6f04ae85-0a4e-41bb-bbac-842d42ddb341" providerId="ADAL" clId="{E6E41AF8-B29B-4095-B9F6-D515851D77F1}" dt="2024-01-26T13:26:39.206" v="581" actId="1038"/>
          <ac:cxnSpMkLst>
            <pc:docMk/>
            <pc:sldMk cId="571083779" sldId="285"/>
            <ac:cxnSpMk id="56" creationId="{1D9FF28E-F046-E575-FA90-785E470EE03E}"/>
          </ac:cxnSpMkLst>
        </pc:cxnChg>
      </pc:sldChg>
      <pc:sldChg chg="del">
        <pc:chgData name="Ed Wilson" userId="6f04ae85-0a4e-41bb-bbac-842d42ddb341" providerId="ADAL" clId="{E6E41AF8-B29B-4095-B9F6-D515851D77F1}" dt="2024-01-26T10:59:41.662" v="136" actId="2696"/>
        <pc:sldMkLst>
          <pc:docMk/>
          <pc:sldMk cId="2972108344" sldId="287"/>
        </pc:sldMkLst>
      </pc:sldChg>
      <pc:sldChg chg="modSp add del mod ord">
        <pc:chgData name="Ed Wilson" userId="6f04ae85-0a4e-41bb-bbac-842d42ddb341" providerId="ADAL" clId="{E6E41AF8-B29B-4095-B9F6-D515851D77F1}" dt="2024-01-26T13:48:20.293" v="712" actId="2696"/>
        <pc:sldMkLst>
          <pc:docMk/>
          <pc:sldMk cId="3596024391" sldId="288"/>
        </pc:sldMkLst>
        <pc:spChg chg="mod">
          <ac:chgData name="Ed Wilson" userId="6f04ae85-0a4e-41bb-bbac-842d42ddb341" providerId="ADAL" clId="{E6E41AF8-B29B-4095-B9F6-D515851D77F1}" dt="2024-01-26T13:48:09.060" v="710" actId="20577"/>
          <ac:spMkLst>
            <pc:docMk/>
            <pc:sldMk cId="3596024391" sldId="288"/>
            <ac:spMk id="3" creationId="{59F6CB8B-611A-8406-02BC-138C935E5869}"/>
          </ac:spMkLst>
        </pc:spChg>
      </pc:sldChg>
      <pc:sldChg chg="modSp add mod">
        <pc:chgData name="Ed Wilson" userId="6f04ae85-0a4e-41bb-bbac-842d42ddb341" providerId="ADAL" clId="{E6E41AF8-B29B-4095-B9F6-D515851D77F1}" dt="2024-01-26T15:04:46.803" v="722"/>
        <pc:sldMkLst>
          <pc:docMk/>
          <pc:sldMk cId="2296397047" sldId="290"/>
        </pc:sldMkLst>
        <pc:spChg chg="mod">
          <ac:chgData name="Ed Wilson" userId="6f04ae85-0a4e-41bb-bbac-842d42ddb341" providerId="ADAL" clId="{E6E41AF8-B29B-4095-B9F6-D515851D77F1}" dt="2024-01-26T15:04:46.803" v="722"/>
          <ac:spMkLst>
            <pc:docMk/>
            <pc:sldMk cId="2296397047" sldId="290"/>
            <ac:spMk id="3" creationId="{59F6CB8B-611A-8406-02BC-138C935E5869}"/>
          </ac:spMkLst>
        </pc:spChg>
      </pc:sldChg>
    </pc:docChg>
  </pc:docChgLst>
  <pc:docChgLst>
    <pc:chgData name="Ed Wilson" userId="6f04ae85-0a4e-41bb-bbac-842d42ddb341" providerId="ADAL" clId="{C5061B08-CB84-4D7C-AF3E-7536F7486535}"/>
    <pc:docChg chg="modSld">
      <pc:chgData name="Ed Wilson" userId="6f04ae85-0a4e-41bb-bbac-842d42ddb341" providerId="ADAL" clId="{C5061B08-CB84-4D7C-AF3E-7536F7486535}" dt="2024-01-15T16:26:23.261" v="2" actId="1076"/>
      <pc:docMkLst>
        <pc:docMk/>
      </pc:docMkLst>
      <pc:sldChg chg="modSp mod">
        <pc:chgData name="Ed Wilson" userId="6f04ae85-0a4e-41bb-bbac-842d42ddb341" providerId="ADAL" clId="{C5061B08-CB84-4D7C-AF3E-7536F7486535}" dt="2024-01-12T12:34:20.248" v="1" actId="1076"/>
        <pc:sldMkLst>
          <pc:docMk/>
          <pc:sldMk cId="2041775794" sldId="272"/>
        </pc:sldMkLst>
        <pc:spChg chg="mod">
          <ac:chgData name="Ed Wilson" userId="6f04ae85-0a4e-41bb-bbac-842d42ddb341" providerId="ADAL" clId="{C5061B08-CB84-4D7C-AF3E-7536F7486535}" dt="2024-01-12T12:34:20.248" v="1" actId="1076"/>
          <ac:spMkLst>
            <pc:docMk/>
            <pc:sldMk cId="2041775794" sldId="272"/>
            <ac:spMk id="20" creationId="{A79EA899-AEBE-85D3-29EF-3243981032A2}"/>
          </ac:spMkLst>
        </pc:spChg>
        <pc:spChg chg="mod">
          <ac:chgData name="Ed Wilson" userId="6f04ae85-0a4e-41bb-bbac-842d42ddb341" providerId="ADAL" clId="{C5061B08-CB84-4D7C-AF3E-7536F7486535}" dt="2024-01-12T12:33:54.047" v="0" actId="1076"/>
          <ac:spMkLst>
            <pc:docMk/>
            <pc:sldMk cId="2041775794" sldId="272"/>
            <ac:spMk id="26" creationId="{F77E052C-CEC9-5F87-B397-5B7E719DBD58}"/>
          </ac:spMkLst>
        </pc:spChg>
      </pc:sldChg>
      <pc:sldChg chg="modSp mod">
        <pc:chgData name="Ed Wilson" userId="6f04ae85-0a4e-41bb-bbac-842d42ddb341" providerId="ADAL" clId="{C5061B08-CB84-4D7C-AF3E-7536F7486535}" dt="2024-01-15T16:26:23.261" v="2" actId="1076"/>
        <pc:sldMkLst>
          <pc:docMk/>
          <pc:sldMk cId="571083779" sldId="285"/>
        </pc:sldMkLst>
        <pc:spChg chg="mod">
          <ac:chgData name="Ed Wilson" userId="6f04ae85-0a4e-41bb-bbac-842d42ddb341" providerId="ADAL" clId="{C5061B08-CB84-4D7C-AF3E-7536F7486535}" dt="2024-01-15T16:26:23.261" v="2" actId="1076"/>
          <ac:spMkLst>
            <pc:docMk/>
            <pc:sldMk cId="571083779" sldId="285"/>
            <ac:spMk id="23" creationId="{728996E4-413D-DEBD-3089-52EE451DA6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222DF-512F-4A5B-8BCF-79F3E1D263CF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11AAB-7D57-4B9C-9A54-8A0F96F77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646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>
            <a:extLst>
              <a:ext uri="{FF2B5EF4-FFF2-40B4-BE49-F238E27FC236}">
                <a16:creationId xmlns:a16="http://schemas.microsoft.com/office/drawing/2014/main" id="{5FAEBE6D-09C2-444E-9B5D-D5D45B94E41E}"/>
              </a:ext>
            </a:extLst>
          </p:cNvPr>
          <p:cNvSpPr/>
          <p:nvPr userDrawn="1"/>
        </p:nvSpPr>
        <p:spPr>
          <a:xfrm>
            <a:off x="15463" y="3247"/>
            <a:ext cx="43886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k object 38">
            <a:extLst>
              <a:ext uri="{FF2B5EF4-FFF2-40B4-BE49-F238E27FC236}">
                <a16:creationId xmlns:a16="http://schemas.microsoft.com/office/drawing/2014/main" id="{B07C0B3F-460C-44D4-BCCF-F7B50319E839}"/>
              </a:ext>
            </a:extLst>
          </p:cNvPr>
          <p:cNvSpPr/>
          <p:nvPr userDrawn="1"/>
        </p:nvSpPr>
        <p:spPr>
          <a:xfrm>
            <a:off x="4704522" y="-79513"/>
            <a:ext cx="4388673" cy="6858000"/>
          </a:xfrm>
          <a:prstGeom prst="rect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65FC5-20F1-4644-BE06-D05DE913C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156" y="608843"/>
            <a:ext cx="68136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85D94-9139-49F2-BC52-0B0767D18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9476" y="3848515"/>
            <a:ext cx="679432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393B-5F51-4629-9675-9C4BF76E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A606B-8012-49EE-9BED-1FF4454E2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01D0B-070D-491A-B92F-B86C3BDAD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7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EA98-42CC-43DC-97A2-E1A3A889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5FB3E-0A70-47C2-A917-77FE423B4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FB379-8243-4D06-9B6E-0ECDA512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A8A9-B7B4-4532-BF06-36BBDF2DD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115F2-2AD8-433F-9F0D-700DFD31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876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7186-4CE8-4832-801E-CDD660E4F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CE016-74D3-4CF2-915F-79B0D2A4D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F29F7-3196-4DF0-A084-66FD90346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99537-6E17-435A-825E-5A419FF4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74DDD-D567-4817-B191-5CFA5F5CF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1370E-AFA4-41FB-B757-F8046324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9A55D-5AD4-4894-97C5-C879C769F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B97213-9885-4E13-961F-B0B1DA1F7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69595-98BD-4FAE-97F3-4AD433B58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55681-C908-477D-9B04-3A9524A5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7600D-99DE-4C27-BC6C-BF18E195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40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5102-9186-4211-9EDF-4A7928F21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61A94-CFF5-41EF-8670-F09E10DE3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12D67-1344-4D02-BE3D-69E9EB7F5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A17629-62B5-4F8B-8F39-F6E784CC2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804614-F533-4CAD-B0B7-61C660470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06F853-1A98-4215-9A77-C211F4E54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8683D7-E65B-44CB-BC8C-731EEBD1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407A0-C8C0-47A1-8E00-F49CE2904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20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639F-9E57-4C73-A3C9-0661EC64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82811-6242-4DC4-9D15-0FD8CC956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A20E01-F19D-434D-8BCA-4F25EAF31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6284E-D4AC-48D0-8D94-217D0FD8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20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07C30-9E78-4FA1-8F9A-F5B7C1C4A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AA002E-C216-4DAE-A60E-571BD11D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98C56-61A3-4210-B441-6E8CACC4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129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231F-2416-418F-9CFE-07DC9295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7D07-32EE-4488-BE00-91F710BC5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64E26-AB8C-4193-A862-8559248A5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5AD69-794D-4CAA-ADDB-F91861C9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A81FE-2384-44CF-A35F-9DAFC07F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4ABBF-D88B-4282-8772-A67C62636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22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EC622-3651-4188-B1FA-3F499483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F6D3E4-5AB9-4FE7-9B5A-F15CBF3356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CDCAF-40F8-4119-A439-0E2FABC9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50BCD-24DA-4A46-8A7C-1E8099BB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133C1-EDCC-406D-BB40-ABBAEC5C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104C2-79C8-4360-8973-9D340C3A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60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EDC30-CF3A-4A6F-B646-1BE6EA0D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6CB7F-D562-4FFE-991E-6875FC3E3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E4B9F-A90C-456C-8C5A-DA242C9BC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7714D-1485-41B8-9F20-ABF47800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825C1-7CC5-4504-A5EC-E8799A91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60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042E2F-6AB8-435D-91C4-954B009CF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8200" y="378773"/>
            <a:ext cx="2628900" cy="5811838"/>
          </a:xfrm>
        </p:spPr>
        <p:txBody>
          <a:bodyPr vert="vert27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DC475-99B6-444A-B9B0-5E220B739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81400" y="378773"/>
            <a:ext cx="7734300" cy="5811838"/>
          </a:xfrm>
        </p:spPr>
        <p:txBody>
          <a:bodyPr vert="vert27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3CB5A-51CE-49BC-835E-33BEBF077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DF5C-E3DE-4A3A-A81E-6252D601A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1CF18-A34D-4531-8FF6-1D09DC96E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60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89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3740AD-3D6A-4C10-A6BC-8F9FDA34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EC28-7373-48B9-A762-82018643B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677E7-A665-48D3-9CAB-FD44139AA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7D27E-8AAC-41A7-A867-12D9F4C9D324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09C7-6E99-44D2-A46C-BE21DC419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9E432-894B-44D4-ACD1-495C0A59E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9D253-FBF8-4AB3-9D97-2AACDB32994B}" type="slidenum">
              <a:rPr lang="en-GB" smtClean="0"/>
              <a:t>‹#›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D4043F-8828-4E15-9E54-661EC04A35AE}"/>
              </a:ext>
            </a:extLst>
          </p:cNvPr>
          <p:cNvGrpSpPr/>
          <p:nvPr userDrawn="1"/>
        </p:nvGrpSpPr>
        <p:grpSpPr>
          <a:xfrm>
            <a:off x="11471910" y="0"/>
            <a:ext cx="720090" cy="6874054"/>
            <a:chOff x="-9626" y="0"/>
            <a:chExt cx="720090" cy="6874054"/>
          </a:xfrm>
        </p:grpSpPr>
        <p:sp>
          <p:nvSpPr>
            <p:cNvPr id="11" name="bk object 17">
              <a:extLst>
                <a:ext uri="{FF2B5EF4-FFF2-40B4-BE49-F238E27FC236}">
                  <a16:creationId xmlns:a16="http://schemas.microsoft.com/office/drawing/2014/main" id="{CE617C59-948D-4BFC-B4C9-F69FC8CFB98F}"/>
                </a:ext>
              </a:extLst>
            </p:cNvPr>
            <p:cNvSpPr/>
            <p:nvPr userDrawn="1"/>
          </p:nvSpPr>
          <p:spPr>
            <a:xfrm>
              <a:off x="-9626" y="0"/>
              <a:ext cx="720090" cy="6874054"/>
            </a:xfrm>
            <a:custGeom>
              <a:avLst/>
              <a:gdLst/>
              <a:ahLst/>
              <a:cxnLst/>
              <a:rect l="l" t="t" r="r" b="b"/>
              <a:pathLst>
                <a:path w="720090" h="5144770">
                  <a:moveTo>
                    <a:pt x="0" y="5144401"/>
                  </a:moveTo>
                  <a:lnTo>
                    <a:pt x="720001" y="5144401"/>
                  </a:lnTo>
                  <a:lnTo>
                    <a:pt x="720001" y="0"/>
                  </a:lnTo>
                  <a:lnTo>
                    <a:pt x="0" y="0"/>
                  </a:lnTo>
                  <a:lnTo>
                    <a:pt x="0" y="5144401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0FE36D9-B7FA-40ED-BF0F-973C621538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56489" y="328482"/>
              <a:ext cx="615156" cy="1398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034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6FF33A-5FD0-4E6E-89F8-003F4F1B8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6" y="0"/>
            <a:ext cx="490330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B7291A-A6F2-48A3-B439-9B39788CE351}"/>
              </a:ext>
            </a:extLst>
          </p:cNvPr>
          <p:cNvSpPr txBox="1"/>
          <p:nvPr/>
        </p:nvSpPr>
        <p:spPr>
          <a:xfrm>
            <a:off x="6607007" y="2136260"/>
            <a:ext cx="508530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Futura PT"/>
              </a:rPr>
              <a:t>Software Developer</a:t>
            </a:r>
          </a:p>
          <a:p>
            <a:r>
              <a:rPr lang="en-GB" sz="4000" b="1" dirty="0">
                <a:solidFill>
                  <a:schemeClr val="bg1"/>
                </a:solidFill>
                <a:latin typeface="Futura PT"/>
              </a:rPr>
              <a:t>Bootcamp – Level 1</a:t>
            </a:r>
          </a:p>
          <a:p>
            <a:r>
              <a:rPr lang="en-GB" sz="4000" b="1" dirty="0">
                <a:solidFill>
                  <a:schemeClr val="bg1"/>
                </a:solidFill>
                <a:latin typeface="Futura PT"/>
              </a:rPr>
              <a:t>Job Board Brief</a:t>
            </a:r>
          </a:p>
          <a:p>
            <a:pPr lvl="0">
              <a:spcAft>
                <a:spcPts val="1000"/>
              </a:spcAft>
            </a:pPr>
            <a:endParaRPr lang="en-IN" sz="1600" b="1" spc="200" dirty="0">
              <a:solidFill>
                <a:srgbClr val="88BD25"/>
              </a:solidFill>
              <a:latin typeface="Futura PT"/>
            </a:endParaRPr>
          </a:p>
          <a:p>
            <a:pPr lvl="0">
              <a:spcAft>
                <a:spcPts val="1000"/>
              </a:spcAft>
            </a:pPr>
            <a:endParaRPr lang="en-IN" sz="1600" b="1" spc="200" dirty="0">
              <a:solidFill>
                <a:srgbClr val="88BD25"/>
              </a:solidFill>
              <a:latin typeface="Futura PT"/>
            </a:endParaRPr>
          </a:p>
          <a:p>
            <a:pPr lvl="0">
              <a:spcAft>
                <a:spcPts val="1000"/>
              </a:spcAft>
            </a:pPr>
            <a:endParaRPr lang="en-IN" sz="1600" b="1" spc="200" dirty="0">
              <a:solidFill>
                <a:srgbClr val="88BD25"/>
              </a:solidFill>
              <a:latin typeface="Futura PT"/>
            </a:endParaRPr>
          </a:p>
          <a:p>
            <a:pPr lvl="0">
              <a:spcAft>
                <a:spcPts val="1000"/>
              </a:spcAft>
            </a:pPr>
            <a:r>
              <a:rPr lang="en-IN" sz="1600" b="1" spc="200" dirty="0">
                <a:solidFill>
                  <a:srgbClr val="88BD25"/>
                </a:solidFill>
                <a:latin typeface="Futura PT"/>
              </a:rPr>
              <a:t>WE ARE DIGITAL NATIVE</a:t>
            </a:r>
            <a:endParaRPr lang="en-IN" sz="1600" b="1" dirty="0">
              <a:solidFill>
                <a:prstClr val="white"/>
              </a:solidFill>
              <a:latin typeface="Futura PT"/>
            </a:endParaRPr>
          </a:p>
        </p:txBody>
      </p:sp>
    </p:spTree>
    <p:extLst>
      <p:ext uri="{BB962C8B-B14F-4D97-AF65-F5344CB8AC3E}">
        <p14:creationId xmlns:p14="http://schemas.microsoft.com/office/powerpoint/2010/main" val="1318082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FCFBC3-F2B9-4C61-AACA-71D8C27C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Business Scenario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AA69CD-2AE7-73FD-2248-0DF08D054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You are a developer tasked with creating a Proof of Concept for a job board site. </a:t>
            </a:r>
          </a:p>
          <a:p>
            <a:r>
              <a:rPr lang="en-GB" dirty="0"/>
              <a:t>The site’s main screen lists jobs in its database.</a:t>
            </a:r>
          </a:p>
          <a:p>
            <a:r>
              <a:rPr lang="en-GB" dirty="0"/>
              <a:t>The employer can then select buttons / menu options to deliver the following user stories: </a:t>
            </a:r>
          </a:p>
          <a:p>
            <a:r>
              <a:rPr lang="en-GB" dirty="0"/>
              <a:t>As a visitor to the site, I need to see a list of jobs available on the site.</a:t>
            </a:r>
          </a:p>
          <a:p>
            <a:r>
              <a:rPr lang="en-GB" dirty="0"/>
              <a:t>As an employer I need to be able to manage my profile / contact details so applicants can apply.</a:t>
            </a:r>
          </a:p>
          <a:p>
            <a:r>
              <a:rPr lang="en-GB" dirty="0"/>
              <a:t>As an employer I need to be able to add a job to the list of advertised vacancies.</a:t>
            </a:r>
          </a:p>
          <a:p>
            <a:r>
              <a:rPr lang="en-GB" dirty="0"/>
              <a:t>As an employer I need to be able to edit a vacancy I have posted.</a:t>
            </a:r>
          </a:p>
          <a:p>
            <a:r>
              <a:rPr lang="en-GB" dirty="0"/>
              <a:t>As an employer I need to be able to delete a vacancy I have posted. </a:t>
            </a:r>
          </a:p>
          <a:p>
            <a:r>
              <a:rPr lang="en-GB" dirty="0"/>
              <a:t>You have been provided with the wireframes on the following screens to help with your application design. </a:t>
            </a:r>
          </a:p>
          <a:p>
            <a:r>
              <a:rPr lang="en-GB" dirty="0"/>
              <a:t>The Job Board branding should use Digital Native Green, Pink and Anthracite. </a:t>
            </a:r>
          </a:p>
          <a:p>
            <a:r>
              <a:rPr lang="en-GB" dirty="0"/>
              <a:t>The job board should be able to load an example list of jobs from the client.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7829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3AA8-3172-BB7B-4701-DE8D8CE10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53" y="99105"/>
            <a:ext cx="10515600" cy="1325563"/>
          </a:xfrm>
        </p:spPr>
        <p:txBody>
          <a:bodyPr/>
          <a:lstStyle/>
          <a:p>
            <a:r>
              <a:rPr lang="en-GB" dirty="0"/>
              <a:t>View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299F48-35CA-08E7-7BE1-C514F3CF0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968" y="2213806"/>
            <a:ext cx="1325729" cy="74977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E4E4A-ECD3-1633-CDE9-74F4B2F92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617" y="5070534"/>
            <a:ext cx="1542380" cy="9078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825A36-5313-D0FD-39B7-3217AFCEB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617" y="2297079"/>
            <a:ext cx="1542380" cy="88494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75BFDAA2-9BF6-A049-6158-6CF988F00D12}"/>
              </a:ext>
            </a:extLst>
          </p:cNvPr>
          <p:cNvSpPr/>
          <p:nvPr/>
        </p:nvSpPr>
        <p:spPr>
          <a:xfrm>
            <a:off x="1572420" y="1419457"/>
            <a:ext cx="1503474" cy="5367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Load App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D1CD62-9E50-891E-AB70-3B2473A34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330" y="3708157"/>
            <a:ext cx="1540998" cy="8762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E6F524-32E6-821C-CDC5-AB55BAC32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242" y="2307121"/>
            <a:ext cx="1538840" cy="8762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BA3DD0-DE96-F71D-71DA-90109BC7B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654" y="3715955"/>
            <a:ext cx="1542380" cy="9078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E762C7-86AB-8B6C-DD7D-82601B4E4C4E}"/>
              </a:ext>
            </a:extLst>
          </p:cNvPr>
          <p:cNvCxnSpPr>
            <a:cxnSpLocks/>
            <a:stCxn id="5" idx="2"/>
            <a:endCxn id="62" idx="0"/>
          </p:cNvCxnSpPr>
          <p:nvPr/>
        </p:nvCxnSpPr>
        <p:spPr>
          <a:xfrm>
            <a:off x="2388833" y="2963578"/>
            <a:ext cx="5436" cy="7503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28996E4-413D-DEBD-3089-52EE451DA6D0}"/>
              </a:ext>
            </a:extLst>
          </p:cNvPr>
          <p:cNvSpPr txBox="1"/>
          <p:nvPr/>
        </p:nvSpPr>
        <p:spPr>
          <a:xfrm>
            <a:off x="1698512" y="3002641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Submit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A05A38-65ED-CD0D-1168-73A8972DB3C0}"/>
              </a:ext>
            </a:extLst>
          </p:cNvPr>
          <p:cNvSpPr txBox="1"/>
          <p:nvPr/>
        </p:nvSpPr>
        <p:spPr>
          <a:xfrm>
            <a:off x="3622598" y="2262883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Employer </a:t>
            </a:r>
          </a:p>
          <a:p>
            <a:r>
              <a:rPr lang="en-GB" sz="800" dirty="0"/>
              <a:t>Profile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08074FC-43F3-D5C3-7430-008D2DDF0333}"/>
              </a:ext>
            </a:extLst>
          </p:cNvPr>
          <p:cNvCxnSpPr>
            <a:cxnSpLocks/>
            <a:stCxn id="62" idx="3"/>
            <a:endCxn id="11" idx="1"/>
          </p:cNvCxnSpPr>
          <p:nvPr/>
        </p:nvCxnSpPr>
        <p:spPr>
          <a:xfrm flipV="1">
            <a:off x="3140129" y="2739554"/>
            <a:ext cx="1003488" cy="140989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CAD554-B7B5-522D-B081-C77DA95883CF}"/>
              </a:ext>
            </a:extLst>
          </p:cNvPr>
          <p:cNvSpPr txBox="1"/>
          <p:nvPr/>
        </p:nvSpPr>
        <p:spPr>
          <a:xfrm>
            <a:off x="3641873" y="3698495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Applicant</a:t>
            </a:r>
          </a:p>
          <a:p>
            <a:r>
              <a:rPr lang="en-GB" sz="800" dirty="0"/>
              <a:t>Profile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8D8E2F-18A4-D100-2ABA-CE3E5D8705BB}"/>
              </a:ext>
            </a:extLst>
          </p:cNvPr>
          <p:cNvSpPr txBox="1"/>
          <p:nvPr/>
        </p:nvSpPr>
        <p:spPr>
          <a:xfrm>
            <a:off x="3649610" y="513586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Details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7EFFAAC-3C7C-658B-3D69-B55BA74AC785}"/>
              </a:ext>
            </a:extLst>
          </p:cNvPr>
          <p:cNvCxnSpPr>
            <a:cxnSpLocks/>
            <a:stCxn id="62" idx="3"/>
            <a:endCxn id="16" idx="1"/>
          </p:cNvCxnSpPr>
          <p:nvPr/>
        </p:nvCxnSpPr>
        <p:spPr>
          <a:xfrm flipV="1">
            <a:off x="3140129" y="4146271"/>
            <a:ext cx="1018201" cy="317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22520ED0-E2CC-D535-4B2E-3804A090B54C}"/>
              </a:ext>
            </a:extLst>
          </p:cNvPr>
          <p:cNvCxnSpPr>
            <a:cxnSpLocks/>
            <a:stCxn id="62" idx="3"/>
            <a:endCxn id="9" idx="1"/>
          </p:cNvCxnSpPr>
          <p:nvPr/>
        </p:nvCxnSpPr>
        <p:spPr>
          <a:xfrm>
            <a:off x="3140129" y="4149445"/>
            <a:ext cx="1003488" cy="1375013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0ED4018-23E1-F8A4-750A-967E6ABD6E53}"/>
              </a:ext>
            </a:extLst>
          </p:cNvPr>
          <p:cNvSpPr txBox="1"/>
          <p:nvPr/>
        </p:nvSpPr>
        <p:spPr>
          <a:xfrm>
            <a:off x="3667818" y="2782457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Back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188DD2-0EB5-F5B2-CDDE-597A09F29290}"/>
              </a:ext>
            </a:extLst>
          </p:cNvPr>
          <p:cNvSpPr txBox="1"/>
          <p:nvPr/>
        </p:nvSpPr>
        <p:spPr>
          <a:xfrm>
            <a:off x="3668740" y="4245438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Back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968602-8216-597A-CA09-57680FA735D1}"/>
              </a:ext>
            </a:extLst>
          </p:cNvPr>
          <p:cNvSpPr txBox="1"/>
          <p:nvPr/>
        </p:nvSpPr>
        <p:spPr>
          <a:xfrm>
            <a:off x="3680067" y="5524458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Push </a:t>
            </a:r>
          </a:p>
          <a:p>
            <a:r>
              <a:rPr lang="en-GB" sz="800" dirty="0"/>
              <a:t>Back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4131D8-0A40-EAD7-9B88-DB83FB2D6920}"/>
              </a:ext>
            </a:extLst>
          </p:cNvPr>
          <p:cNvSpPr txBox="1"/>
          <p:nvPr/>
        </p:nvSpPr>
        <p:spPr>
          <a:xfrm>
            <a:off x="7704752" y="2320853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Add / Edit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5FBD55-EBC5-83F3-91C8-698E6805FB33}"/>
              </a:ext>
            </a:extLst>
          </p:cNvPr>
          <p:cNvSpPr txBox="1"/>
          <p:nvPr/>
        </p:nvSpPr>
        <p:spPr>
          <a:xfrm>
            <a:off x="5754668" y="2778952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Back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9FAE557-61FA-816C-2033-4E06543DAA87}"/>
              </a:ext>
            </a:extLst>
          </p:cNvPr>
          <p:cNvSpPr txBox="1"/>
          <p:nvPr/>
        </p:nvSpPr>
        <p:spPr>
          <a:xfrm>
            <a:off x="7973156" y="2783016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Back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A97D56-0F0E-ADBB-6F19-CC757BD71A02}"/>
              </a:ext>
            </a:extLst>
          </p:cNvPr>
          <p:cNvSpPr txBox="1"/>
          <p:nvPr/>
        </p:nvSpPr>
        <p:spPr>
          <a:xfrm>
            <a:off x="5755995" y="420224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Back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9877EF-AAD7-C6A4-7043-50B3CDDBFD46}"/>
              </a:ext>
            </a:extLst>
          </p:cNvPr>
          <p:cNvSpPr txBox="1"/>
          <p:nvPr/>
        </p:nvSpPr>
        <p:spPr>
          <a:xfrm>
            <a:off x="7981475" y="427095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Back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4992C2F4-968F-AD94-2426-24844A6D33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654" y="3715954"/>
            <a:ext cx="1491721" cy="8710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7385FBB-F4D8-B91F-720A-BF941A702A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8408" y="3713931"/>
            <a:ext cx="1491721" cy="8710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1D7116D5-DF09-FFA1-4D3C-BF388E7577B6}"/>
              </a:ext>
            </a:extLst>
          </p:cNvPr>
          <p:cNvSpPr txBox="1"/>
          <p:nvPr/>
        </p:nvSpPr>
        <p:spPr>
          <a:xfrm>
            <a:off x="7663200" y="3779140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Push </a:t>
            </a:r>
          </a:p>
          <a:p>
            <a:r>
              <a:rPr lang="en-GB" sz="800"/>
              <a:t>Details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A64A9FF-0D63-46BB-6B78-E45B3B60373B}"/>
              </a:ext>
            </a:extLst>
          </p:cNvPr>
          <p:cNvCxnSpPr>
            <a:cxnSpLocks/>
            <a:stCxn id="11" idx="3"/>
            <a:endCxn id="65" idx="1"/>
          </p:cNvCxnSpPr>
          <p:nvPr/>
        </p:nvCxnSpPr>
        <p:spPr>
          <a:xfrm>
            <a:off x="5685997" y="2739554"/>
            <a:ext cx="476375" cy="72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90EA3E7-4C13-D648-8BBE-59C79305C582}"/>
              </a:ext>
            </a:extLst>
          </p:cNvPr>
          <p:cNvCxnSpPr>
            <a:cxnSpLocks/>
            <a:stCxn id="16" idx="3"/>
            <a:endCxn id="61" idx="1"/>
          </p:cNvCxnSpPr>
          <p:nvPr/>
        </p:nvCxnSpPr>
        <p:spPr>
          <a:xfrm>
            <a:off x="5699328" y="4146271"/>
            <a:ext cx="490326" cy="51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68BAF6E-3601-4BAC-A75E-E33A9215FA14}"/>
              </a:ext>
            </a:extLst>
          </p:cNvPr>
          <p:cNvCxnSpPr>
            <a:cxnSpLocks/>
            <a:stCxn id="61" idx="3"/>
            <a:endCxn id="19" idx="1"/>
          </p:cNvCxnSpPr>
          <p:nvPr/>
        </p:nvCxnSpPr>
        <p:spPr>
          <a:xfrm>
            <a:off x="7681375" y="4151468"/>
            <a:ext cx="706279" cy="1841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D9FF28E-F046-E575-FA90-785E470EE03E}"/>
              </a:ext>
            </a:extLst>
          </p:cNvPr>
          <p:cNvCxnSpPr>
            <a:cxnSpLocks/>
            <a:stCxn id="65" idx="3"/>
            <a:endCxn id="18" idx="1"/>
          </p:cNvCxnSpPr>
          <p:nvPr/>
        </p:nvCxnSpPr>
        <p:spPr>
          <a:xfrm flipV="1">
            <a:off x="7783577" y="2745235"/>
            <a:ext cx="598665" cy="157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C16DADDB-E2AE-8F66-F6BD-A22E309234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2372" y="2265998"/>
            <a:ext cx="1621205" cy="9616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108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File Load View Design</a:t>
            </a:r>
            <a:br>
              <a:rPr lang="en-GB"/>
            </a:b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4F0B0-86F3-B004-DA24-C2C15581209D}"/>
              </a:ext>
            </a:extLst>
          </p:cNvPr>
          <p:cNvSpPr/>
          <p:nvPr/>
        </p:nvSpPr>
        <p:spPr>
          <a:xfrm>
            <a:off x="410233" y="1971062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2D4F4-D8CA-6953-E4F8-902AFB68B419}"/>
              </a:ext>
            </a:extLst>
          </p:cNvPr>
          <p:cNvSpPr/>
          <p:nvPr/>
        </p:nvSpPr>
        <p:spPr>
          <a:xfrm>
            <a:off x="3843547" y="3519925"/>
            <a:ext cx="3143849" cy="251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File Loader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6623409-4462-568F-38A3-811969023B74}"/>
              </a:ext>
            </a:extLst>
          </p:cNvPr>
          <p:cNvSpPr/>
          <p:nvPr/>
        </p:nvSpPr>
        <p:spPr>
          <a:xfrm>
            <a:off x="4158091" y="1645807"/>
            <a:ext cx="1359941" cy="684871"/>
          </a:xfrm>
          <a:prstGeom prst="wedgeRoundRectCallout">
            <a:avLst>
              <a:gd name="adj1" fmla="val -93779"/>
              <a:gd name="adj2" fmla="val 1337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Main page.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4838061" y="4461711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Button Loads a CSV file, converts to JSON and stores in </a:t>
            </a:r>
            <a:r>
              <a:rPr lang="en-GB" sz="1000" dirty="0" err="1"/>
              <a:t>IndexedDb</a:t>
            </a:r>
            <a:endParaRPr lang="en-GB" sz="1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B3AA33-CD76-A8E8-A302-20A20AA4E2BF}"/>
              </a:ext>
            </a:extLst>
          </p:cNvPr>
          <p:cNvSpPr/>
          <p:nvPr/>
        </p:nvSpPr>
        <p:spPr>
          <a:xfrm>
            <a:off x="3843547" y="3782738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Submit</a:t>
            </a:r>
          </a:p>
        </p:txBody>
      </p:sp>
    </p:spTree>
    <p:extLst>
      <p:ext uri="{BB962C8B-B14F-4D97-AF65-F5344CB8AC3E}">
        <p14:creationId xmlns:p14="http://schemas.microsoft.com/office/powerpoint/2010/main" val="3433475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Main View Design</a:t>
            </a:r>
            <a:br>
              <a:rPr lang="en-GB"/>
            </a:b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0DA6EA5-BCB7-CBDA-2CB4-8DFCDBFA0B05}"/>
              </a:ext>
            </a:extLst>
          </p:cNvPr>
          <p:cNvGraphicFramePr>
            <a:graphicFrameLocks noGrp="1"/>
          </p:cNvGraphicFramePr>
          <p:nvPr/>
        </p:nvGraphicFramePr>
        <p:xfrm>
          <a:off x="410234" y="2608421"/>
          <a:ext cx="10515600" cy="3606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85096728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34246066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407095683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891046136"/>
                    </a:ext>
                  </a:extLst>
                </a:gridCol>
                <a:gridCol w="1438694">
                  <a:extLst>
                    <a:ext uri="{9D8B030D-6E8A-4147-A177-3AD203B41FA5}">
                      <a16:colId xmlns:a16="http://schemas.microsoft.com/office/drawing/2014/main" val="914408029"/>
                    </a:ext>
                  </a:extLst>
                </a:gridCol>
                <a:gridCol w="898106">
                  <a:extLst>
                    <a:ext uri="{9D8B030D-6E8A-4147-A177-3AD203B41FA5}">
                      <a16:colId xmlns:a16="http://schemas.microsoft.com/office/drawing/2014/main" val="161453210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41272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Job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Salary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Details / Apply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7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23837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79F07970-4642-D866-5C36-94BE4BED954A}"/>
              </a:ext>
            </a:extLst>
          </p:cNvPr>
          <p:cNvSpPr/>
          <p:nvPr/>
        </p:nvSpPr>
        <p:spPr>
          <a:xfrm>
            <a:off x="8574656" y="1673351"/>
            <a:ext cx="2351177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Employer Profile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75B8B0-0E70-89D8-14E1-AA0DD504AA17}"/>
              </a:ext>
            </a:extLst>
          </p:cNvPr>
          <p:cNvSpPr/>
          <p:nvPr/>
        </p:nvSpPr>
        <p:spPr>
          <a:xfrm>
            <a:off x="8574657" y="1927520"/>
            <a:ext cx="235117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Applicant Profile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8AED8CC-DD9C-3436-DA3C-15DC29A8C2FC}"/>
              </a:ext>
            </a:extLst>
          </p:cNvPr>
          <p:cNvSpPr/>
          <p:nvPr/>
        </p:nvSpPr>
        <p:spPr>
          <a:xfrm>
            <a:off x="9713343" y="511863"/>
            <a:ext cx="1359941" cy="684871"/>
          </a:xfrm>
          <a:prstGeom prst="wedgeRoundRectCallout">
            <a:avLst>
              <a:gd name="adj1" fmla="val -53183"/>
              <a:gd name="adj2" fmla="val 10154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Only displayed if no profile entered.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75675118-083E-5568-05CE-64F7AC5E7573}"/>
              </a:ext>
            </a:extLst>
          </p:cNvPr>
          <p:cNvSpPr/>
          <p:nvPr/>
        </p:nvSpPr>
        <p:spPr>
          <a:xfrm>
            <a:off x="6891907" y="958560"/>
            <a:ext cx="1359941" cy="684871"/>
          </a:xfrm>
          <a:prstGeom prst="wedgeRoundRectCallout">
            <a:avLst>
              <a:gd name="adj1" fmla="val 74316"/>
              <a:gd name="adj2" fmla="val 107845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Only displayed if no profile entered.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717A332B-0445-14C3-275E-DFF801614AF9}"/>
              </a:ext>
            </a:extLst>
          </p:cNvPr>
          <p:cNvSpPr/>
          <p:nvPr/>
        </p:nvSpPr>
        <p:spPr>
          <a:xfrm>
            <a:off x="4240276" y="3919485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Table of the Jobs data, stored in </a:t>
            </a:r>
            <a:r>
              <a:rPr lang="en-GB" sz="1000" dirty="0" err="1"/>
              <a:t>IndexedDb</a:t>
            </a:r>
            <a:endParaRPr lang="en-GB" sz="1000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1FB5B3E1-E1C2-7C19-B297-6766306E99CA}"/>
              </a:ext>
            </a:extLst>
          </p:cNvPr>
          <p:cNvSpPr/>
          <p:nvPr/>
        </p:nvSpPr>
        <p:spPr>
          <a:xfrm>
            <a:off x="9959156" y="3919486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Button takes the user to the Display Job view.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B62F5A-475D-0E91-02F7-867D2823BDA6}"/>
              </a:ext>
            </a:extLst>
          </p:cNvPr>
          <p:cNvSpPr/>
          <p:nvPr/>
        </p:nvSpPr>
        <p:spPr>
          <a:xfrm>
            <a:off x="9787148" y="3309241"/>
            <a:ext cx="113868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4018015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33" y="208127"/>
            <a:ext cx="10515600" cy="1325563"/>
          </a:xfrm>
        </p:spPr>
        <p:txBody>
          <a:bodyPr/>
          <a:lstStyle/>
          <a:p>
            <a:r>
              <a:rPr lang="en-GB" dirty="0"/>
              <a:t>Main View Design Employer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0DA6EA5-BCB7-CBDA-2CB4-8DFCDBFA0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414133"/>
              </p:ext>
            </p:extLst>
          </p:nvPr>
        </p:nvGraphicFramePr>
        <p:xfrm>
          <a:off x="410234" y="2608421"/>
          <a:ext cx="10515600" cy="3606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85096728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34246066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407095683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891046136"/>
                    </a:ext>
                  </a:extLst>
                </a:gridCol>
                <a:gridCol w="1438694">
                  <a:extLst>
                    <a:ext uri="{9D8B030D-6E8A-4147-A177-3AD203B41FA5}">
                      <a16:colId xmlns:a16="http://schemas.microsoft.com/office/drawing/2014/main" val="914408029"/>
                    </a:ext>
                  </a:extLst>
                </a:gridCol>
                <a:gridCol w="898106">
                  <a:extLst>
                    <a:ext uri="{9D8B030D-6E8A-4147-A177-3AD203B41FA5}">
                      <a16:colId xmlns:a16="http://schemas.microsoft.com/office/drawing/2014/main" val="161453210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41272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Job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Salary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Details / Apply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7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23837"/>
                  </a:ext>
                </a:extLst>
              </a:tr>
            </a:tbl>
          </a:graphicData>
        </a:graphic>
      </p:graphicFrame>
      <p:pic>
        <p:nvPicPr>
          <p:cNvPr id="10" name="Graphic 9" descr="Female Profile outline">
            <a:extLst>
              <a:ext uri="{FF2B5EF4-FFF2-40B4-BE49-F238E27FC236}">
                <a16:creationId xmlns:a16="http://schemas.microsoft.com/office/drawing/2014/main" id="{1B52051B-8979-DEE5-271A-86A1CB8A6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1942" y="1477108"/>
            <a:ext cx="914400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F07970-4642-D866-5C36-94BE4BED954A}"/>
              </a:ext>
            </a:extLst>
          </p:cNvPr>
          <p:cNvSpPr/>
          <p:nvPr/>
        </p:nvSpPr>
        <p:spPr>
          <a:xfrm>
            <a:off x="8574657" y="1673351"/>
            <a:ext cx="113868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Login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75B8B0-0E70-89D8-14E1-AA0DD504AA17}"/>
              </a:ext>
            </a:extLst>
          </p:cNvPr>
          <p:cNvSpPr/>
          <p:nvPr/>
        </p:nvSpPr>
        <p:spPr>
          <a:xfrm>
            <a:off x="8574657" y="1927520"/>
            <a:ext cx="113868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Profile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2D4F4-D8CA-6953-E4F8-902AFB68B419}"/>
              </a:ext>
            </a:extLst>
          </p:cNvPr>
          <p:cNvSpPr/>
          <p:nvPr/>
        </p:nvSpPr>
        <p:spPr>
          <a:xfrm>
            <a:off x="4182215" y="1667953"/>
            <a:ext cx="3143849" cy="251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Welcome: &lt;Employer Name&gt;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8AED8CC-DD9C-3436-DA3C-15DC29A8C2FC}"/>
              </a:ext>
            </a:extLst>
          </p:cNvPr>
          <p:cNvSpPr/>
          <p:nvPr/>
        </p:nvSpPr>
        <p:spPr>
          <a:xfrm>
            <a:off x="8198606" y="571952"/>
            <a:ext cx="1359941" cy="684871"/>
          </a:xfrm>
          <a:prstGeom prst="wedgeRoundRectCallout">
            <a:avLst>
              <a:gd name="adj1" fmla="val 4554"/>
              <a:gd name="adj2" fmla="val 114608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Authentication to be implemented later.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75675118-083E-5568-05CE-64F7AC5E7573}"/>
              </a:ext>
            </a:extLst>
          </p:cNvPr>
          <p:cNvSpPr/>
          <p:nvPr/>
        </p:nvSpPr>
        <p:spPr>
          <a:xfrm>
            <a:off x="6646093" y="1553425"/>
            <a:ext cx="1359941" cy="684871"/>
          </a:xfrm>
          <a:prstGeom prst="wedgeRoundRectCallout">
            <a:avLst>
              <a:gd name="adj1" fmla="val 89540"/>
              <a:gd name="adj2" fmla="val 22194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Profile edit view.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A926629-18F0-A4D6-F07A-95B3EC5C241C}"/>
              </a:ext>
            </a:extLst>
          </p:cNvPr>
          <p:cNvSpPr/>
          <p:nvPr/>
        </p:nvSpPr>
        <p:spPr>
          <a:xfrm>
            <a:off x="9713343" y="519560"/>
            <a:ext cx="1359941" cy="684871"/>
          </a:xfrm>
          <a:prstGeom prst="wedgeRoundRectCallout">
            <a:avLst>
              <a:gd name="adj1" fmla="val -7511"/>
              <a:gd name="adj2" fmla="val 9379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Profile Picture  loaded in the profile view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5499631" y="2296247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Name entered in the profile view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717A332B-0445-14C3-275E-DFF801614AF9}"/>
              </a:ext>
            </a:extLst>
          </p:cNvPr>
          <p:cNvSpPr/>
          <p:nvPr/>
        </p:nvSpPr>
        <p:spPr>
          <a:xfrm>
            <a:off x="4182215" y="4193092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Table of the  employer's data loaded in into </a:t>
            </a:r>
            <a:r>
              <a:rPr lang="en-GB" sz="1000" dirty="0" err="1"/>
              <a:t>IndexedDb</a:t>
            </a:r>
            <a:r>
              <a:rPr lang="en-GB" sz="1000" dirty="0"/>
              <a:t>. 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1FB5B3E1-E1C2-7C19-B297-6766306E99CA}"/>
              </a:ext>
            </a:extLst>
          </p:cNvPr>
          <p:cNvSpPr/>
          <p:nvPr/>
        </p:nvSpPr>
        <p:spPr>
          <a:xfrm>
            <a:off x="9959156" y="3919486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Button takes the user to the Edit Job view.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B62F5A-475D-0E91-02F7-867D2823BDA6}"/>
              </a:ext>
            </a:extLst>
          </p:cNvPr>
          <p:cNvSpPr/>
          <p:nvPr/>
        </p:nvSpPr>
        <p:spPr>
          <a:xfrm>
            <a:off x="9787148" y="3309241"/>
            <a:ext cx="113868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Manage</a:t>
            </a:r>
          </a:p>
        </p:txBody>
      </p:sp>
      <p:pic>
        <p:nvPicPr>
          <p:cNvPr id="25" name="Graphic 24" descr="City outline">
            <a:extLst>
              <a:ext uri="{FF2B5EF4-FFF2-40B4-BE49-F238E27FC236}">
                <a16:creationId xmlns:a16="http://schemas.microsoft.com/office/drawing/2014/main" id="{39D59085-A240-0AB4-778C-650394620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170" y="1513862"/>
            <a:ext cx="2831867" cy="914400"/>
          </a:xfrm>
          <a:prstGeom prst="rect">
            <a:avLst/>
          </a:prstGeom>
        </p:spPr>
      </p:pic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F77E052C-CEC9-5F87-B397-5B7E719DBD58}"/>
              </a:ext>
            </a:extLst>
          </p:cNvPr>
          <p:cNvSpPr/>
          <p:nvPr/>
        </p:nvSpPr>
        <p:spPr>
          <a:xfrm>
            <a:off x="3322817" y="1988331"/>
            <a:ext cx="1359941" cy="684871"/>
          </a:xfrm>
          <a:prstGeom prst="wedgeRoundRectCallout">
            <a:avLst>
              <a:gd name="adj1" fmla="val -75384"/>
              <a:gd name="adj2" fmla="val -40785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Company logo loaded in the profile view.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BAD28B-0D64-D429-3C2C-09968C3718E7}"/>
              </a:ext>
            </a:extLst>
          </p:cNvPr>
          <p:cNvSpPr/>
          <p:nvPr/>
        </p:nvSpPr>
        <p:spPr>
          <a:xfrm>
            <a:off x="9787147" y="5890264"/>
            <a:ext cx="113868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 New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55934CC-530D-61B1-AC8D-D9294265053C}"/>
              </a:ext>
            </a:extLst>
          </p:cNvPr>
          <p:cNvSpPr/>
          <p:nvPr/>
        </p:nvSpPr>
        <p:spPr>
          <a:xfrm>
            <a:off x="8006034" y="5680089"/>
            <a:ext cx="1359941" cy="684871"/>
          </a:xfrm>
          <a:prstGeom prst="wedgeRoundRectCallout">
            <a:avLst>
              <a:gd name="adj1" fmla="val 75068"/>
              <a:gd name="adj2" fmla="val -2619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Button takes user to Add Job View</a:t>
            </a:r>
          </a:p>
        </p:txBody>
      </p:sp>
    </p:spTree>
    <p:extLst>
      <p:ext uri="{BB962C8B-B14F-4D97-AF65-F5344CB8AC3E}">
        <p14:creationId xmlns:p14="http://schemas.microsoft.com/office/powerpoint/2010/main" val="204177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Profile View Design</a:t>
            </a:r>
            <a:br>
              <a:rPr lang="en-GB"/>
            </a:br>
            <a:r>
              <a:rPr lang="en-GB"/>
              <a:t>Employer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 descr="Female Profile outline">
            <a:extLst>
              <a:ext uri="{FF2B5EF4-FFF2-40B4-BE49-F238E27FC236}">
                <a16:creationId xmlns:a16="http://schemas.microsoft.com/office/drawing/2014/main" id="{1B52051B-8979-DEE5-271A-86A1CB8A6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1942" y="1477108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04F0B0-86F3-B004-DA24-C2C15581209D}"/>
              </a:ext>
            </a:extLst>
          </p:cNvPr>
          <p:cNvSpPr/>
          <p:nvPr/>
        </p:nvSpPr>
        <p:spPr>
          <a:xfrm>
            <a:off x="410233" y="1971062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2D4F4-D8CA-6953-E4F8-902AFB68B419}"/>
              </a:ext>
            </a:extLst>
          </p:cNvPr>
          <p:cNvSpPr/>
          <p:nvPr/>
        </p:nvSpPr>
        <p:spPr>
          <a:xfrm>
            <a:off x="410234" y="1711495"/>
            <a:ext cx="3143849" cy="251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Welcome: &lt;Employer Name&gt;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6623409-4462-568F-38A3-811969023B74}"/>
              </a:ext>
            </a:extLst>
          </p:cNvPr>
          <p:cNvSpPr/>
          <p:nvPr/>
        </p:nvSpPr>
        <p:spPr>
          <a:xfrm>
            <a:off x="4158091" y="1645807"/>
            <a:ext cx="1359941" cy="684871"/>
          </a:xfrm>
          <a:prstGeom prst="wedgeRoundRectCallout">
            <a:avLst>
              <a:gd name="adj1" fmla="val -93779"/>
              <a:gd name="adj2" fmla="val 1337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Main page.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A926629-18F0-A4D6-F07A-95B3EC5C241C}"/>
              </a:ext>
            </a:extLst>
          </p:cNvPr>
          <p:cNvSpPr/>
          <p:nvPr/>
        </p:nvSpPr>
        <p:spPr>
          <a:xfrm>
            <a:off x="9713343" y="2460235"/>
            <a:ext cx="1359941" cy="684871"/>
          </a:xfrm>
          <a:prstGeom prst="wedgeRoundRectCallout">
            <a:avLst>
              <a:gd name="adj1" fmla="val -6049"/>
              <a:gd name="adj2" fmla="val -8180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Image loaded in the profile page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331596" y="2329543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Name entered in the profile view</a:t>
            </a:r>
          </a:p>
        </p:txBody>
      </p:sp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9D210307-B7DA-1587-AEF2-AA0D7FFAA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617752"/>
              </p:ext>
            </p:extLst>
          </p:nvPr>
        </p:nvGraphicFramePr>
        <p:xfrm>
          <a:off x="2656936" y="2671978"/>
          <a:ext cx="5262114" cy="2595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31057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2631057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Company Website: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Company Logo: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Employer Name: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Phone Number: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Email: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Profile Picture: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&lt;Image / File Load Paste&gt;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76874"/>
                  </a:ext>
                </a:extLst>
              </a:tr>
            </a:tbl>
          </a:graphicData>
        </a:graphic>
      </p:graphicFrame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6F3F184-A709-95EC-5BC7-8BB3822DC30C}"/>
              </a:ext>
            </a:extLst>
          </p:cNvPr>
          <p:cNvSpPr/>
          <p:nvPr/>
        </p:nvSpPr>
        <p:spPr>
          <a:xfrm>
            <a:off x="8482001" y="4134119"/>
            <a:ext cx="1359941" cy="684871"/>
          </a:xfrm>
          <a:prstGeom prst="wedgeRoundRectCallout">
            <a:avLst>
              <a:gd name="adj1" fmla="val -92951"/>
              <a:gd name="adj2" fmla="val -93139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Each field saves when the user leaves the field. </a:t>
            </a:r>
            <a:r>
              <a:rPr lang="en-GB" sz="1000" err="1"/>
              <a:t>OnBlur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1518604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Profile View Design</a:t>
            </a:r>
            <a:br>
              <a:rPr lang="en-GB"/>
            </a:br>
            <a:r>
              <a:rPr lang="en-GB"/>
              <a:t>Applicant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 descr="Female Profile outline">
            <a:extLst>
              <a:ext uri="{FF2B5EF4-FFF2-40B4-BE49-F238E27FC236}">
                <a16:creationId xmlns:a16="http://schemas.microsoft.com/office/drawing/2014/main" id="{1B52051B-8979-DEE5-271A-86A1CB8A6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1942" y="1477108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04F0B0-86F3-B004-DA24-C2C15581209D}"/>
              </a:ext>
            </a:extLst>
          </p:cNvPr>
          <p:cNvSpPr/>
          <p:nvPr/>
        </p:nvSpPr>
        <p:spPr>
          <a:xfrm>
            <a:off x="410233" y="1993200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2D4F4-D8CA-6953-E4F8-902AFB68B419}"/>
              </a:ext>
            </a:extLst>
          </p:cNvPr>
          <p:cNvSpPr/>
          <p:nvPr/>
        </p:nvSpPr>
        <p:spPr>
          <a:xfrm>
            <a:off x="410234" y="1711495"/>
            <a:ext cx="3143849" cy="251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Welcome: &lt;Applicant Name&gt;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6623409-4462-568F-38A3-811969023B74}"/>
              </a:ext>
            </a:extLst>
          </p:cNvPr>
          <p:cNvSpPr/>
          <p:nvPr/>
        </p:nvSpPr>
        <p:spPr>
          <a:xfrm>
            <a:off x="4158091" y="1645807"/>
            <a:ext cx="1359941" cy="684871"/>
          </a:xfrm>
          <a:prstGeom prst="wedgeRoundRectCallout">
            <a:avLst>
              <a:gd name="adj1" fmla="val -91683"/>
              <a:gd name="adj2" fmla="val 18744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Main view.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A926629-18F0-A4D6-F07A-95B3EC5C241C}"/>
              </a:ext>
            </a:extLst>
          </p:cNvPr>
          <p:cNvSpPr/>
          <p:nvPr/>
        </p:nvSpPr>
        <p:spPr>
          <a:xfrm>
            <a:off x="9260752" y="2714065"/>
            <a:ext cx="1359941" cy="684871"/>
          </a:xfrm>
          <a:prstGeom prst="wedgeRoundRectCallout">
            <a:avLst>
              <a:gd name="adj1" fmla="val 18069"/>
              <a:gd name="adj2" fmla="val -131146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Image loaded in the profile view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331596" y="2329543"/>
            <a:ext cx="1359941" cy="684871"/>
          </a:xfrm>
          <a:prstGeom prst="wedgeRoundRectCallout">
            <a:avLst>
              <a:gd name="adj1" fmla="val -41130"/>
              <a:gd name="adj2" fmla="val -1050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Name entered in the profile view</a:t>
            </a:r>
          </a:p>
        </p:txBody>
      </p:sp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9D210307-B7DA-1587-AEF2-AA0D7FFAA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9056"/>
              </p:ext>
            </p:extLst>
          </p:nvPr>
        </p:nvGraphicFramePr>
        <p:xfrm>
          <a:off x="2656936" y="2671978"/>
          <a:ext cx="5262114" cy="1854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31057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2631057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Applicant Name: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Phone Number: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Email: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Profile Picture: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&lt;Image / File Load Paste&gt;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CV: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&lt;Image / File Load Paste&gt;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23837"/>
                  </a:ext>
                </a:extLst>
              </a:tr>
            </a:tbl>
          </a:graphicData>
        </a:graphic>
      </p:graphicFrame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B886067-D9E8-2246-C338-D297ED3C8080}"/>
              </a:ext>
            </a:extLst>
          </p:cNvPr>
          <p:cNvSpPr/>
          <p:nvPr/>
        </p:nvSpPr>
        <p:spPr>
          <a:xfrm>
            <a:off x="8482001" y="4134119"/>
            <a:ext cx="1359941" cy="684871"/>
          </a:xfrm>
          <a:prstGeom prst="wedgeRoundRectCallout">
            <a:avLst>
              <a:gd name="adj1" fmla="val -92951"/>
              <a:gd name="adj2" fmla="val -93139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Each field saves when the user leaves the field. </a:t>
            </a:r>
            <a:r>
              <a:rPr lang="en-GB" sz="1000" err="1"/>
              <a:t>OnBlur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329426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DE671E-49D5-18AA-64B2-80CC15D91696}"/>
              </a:ext>
            </a:extLst>
          </p:cNvPr>
          <p:cNvSpPr/>
          <p:nvPr/>
        </p:nvSpPr>
        <p:spPr>
          <a:xfrm>
            <a:off x="410232" y="2280077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 / Edit Job View Design</a:t>
            </a:r>
            <a:br>
              <a:rPr lang="en-GB"/>
            </a:br>
            <a:r>
              <a:rPr lang="en-GB"/>
              <a:t>Employer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 descr="Female Profile outline">
            <a:extLst>
              <a:ext uri="{FF2B5EF4-FFF2-40B4-BE49-F238E27FC236}">
                <a16:creationId xmlns:a16="http://schemas.microsoft.com/office/drawing/2014/main" id="{1B52051B-8979-DEE5-271A-86A1CB8A6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1942" y="1477108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04F0B0-86F3-B004-DA24-C2C15581209D}"/>
              </a:ext>
            </a:extLst>
          </p:cNvPr>
          <p:cNvSpPr/>
          <p:nvPr/>
        </p:nvSpPr>
        <p:spPr>
          <a:xfrm>
            <a:off x="410233" y="1971062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Save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2D4F4-D8CA-6953-E4F8-902AFB68B419}"/>
              </a:ext>
            </a:extLst>
          </p:cNvPr>
          <p:cNvSpPr/>
          <p:nvPr/>
        </p:nvSpPr>
        <p:spPr>
          <a:xfrm>
            <a:off x="410234" y="1711495"/>
            <a:ext cx="3143849" cy="251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Welcome: &lt;Employer Name&gt;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6623409-4462-568F-38A3-811969023B74}"/>
              </a:ext>
            </a:extLst>
          </p:cNvPr>
          <p:cNvSpPr/>
          <p:nvPr/>
        </p:nvSpPr>
        <p:spPr>
          <a:xfrm>
            <a:off x="4158091" y="1645807"/>
            <a:ext cx="1359941" cy="684871"/>
          </a:xfrm>
          <a:prstGeom prst="wedgeRoundRectCallout">
            <a:avLst>
              <a:gd name="adj1" fmla="val -93779"/>
              <a:gd name="adj2" fmla="val 1337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Employer Main view.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A926629-18F0-A4D6-F07A-95B3EC5C241C}"/>
              </a:ext>
            </a:extLst>
          </p:cNvPr>
          <p:cNvSpPr/>
          <p:nvPr/>
        </p:nvSpPr>
        <p:spPr>
          <a:xfrm>
            <a:off x="9396401" y="2635079"/>
            <a:ext cx="1359941" cy="684871"/>
          </a:xfrm>
          <a:prstGeom prst="wedgeRoundRectCallout">
            <a:avLst>
              <a:gd name="adj1" fmla="val 10030"/>
              <a:gd name="adj2" fmla="val -112279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Image loaded in the Employer profile view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4158091" y="876586"/>
            <a:ext cx="1359941" cy="684871"/>
          </a:xfrm>
          <a:prstGeom prst="wedgeRoundRectCallout">
            <a:avLst>
              <a:gd name="adj1" fmla="val -104714"/>
              <a:gd name="adj2" fmla="val 7057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Name entered in the profile view</a:t>
            </a:r>
          </a:p>
        </p:txBody>
      </p:sp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9D210307-B7DA-1587-AEF2-AA0D7FFAA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30141"/>
              </p:ext>
            </p:extLst>
          </p:nvPr>
        </p:nvGraphicFramePr>
        <p:xfrm>
          <a:off x="2656936" y="2671978"/>
          <a:ext cx="5262114" cy="33375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31057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2631057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&lt;Drop Down&gt;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Location: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&lt;Combi Box&gt;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&lt;Image / File Load Paste&gt;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7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Experience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Salary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23837"/>
                  </a:ext>
                </a:extLst>
              </a:tr>
            </a:tbl>
          </a:graphicData>
        </a:graphic>
      </p:graphicFrame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6612432-2D12-A964-2855-65B0F56F4430}"/>
              </a:ext>
            </a:extLst>
          </p:cNvPr>
          <p:cNvSpPr/>
          <p:nvPr/>
        </p:nvSpPr>
        <p:spPr>
          <a:xfrm>
            <a:off x="622215" y="3520305"/>
            <a:ext cx="1359941" cy="847038"/>
          </a:xfrm>
          <a:prstGeom prst="wedgeRoundRectCallout">
            <a:avLst>
              <a:gd name="adj1" fmla="val -29436"/>
              <a:gd name="adj2" fmla="val -221122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Saves to the data store you are using i.e. array / </a:t>
            </a:r>
            <a:r>
              <a:rPr lang="en-GB" sz="1000" err="1"/>
              <a:t>indexDB</a:t>
            </a:r>
            <a:r>
              <a:rPr lang="en-GB" sz="1000"/>
              <a:t> / API. Then returns to previous screen.</a:t>
            </a:r>
          </a:p>
        </p:txBody>
      </p:sp>
    </p:spTree>
    <p:extLst>
      <p:ext uri="{BB962C8B-B14F-4D97-AF65-F5344CB8AC3E}">
        <p14:creationId xmlns:p14="http://schemas.microsoft.com/office/powerpoint/2010/main" val="318866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073B61-30D7-1515-212D-FE125361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Display Job View Design</a:t>
            </a:r>
            <a:br>
              <a:rPr lang="en-GB"/>
            </a:br>
            <a:r>
              <a:rPr lang="en-GB"/>
              <a:t>Applicant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AA2F-B708-2C16-D506-64DFAEACE8A3}"/>
              </a:ext>
            </a:extLst>
          </p:cNvPr>
          <p:cNvSpPr/>
          <p:nvPr/>
        </p:nvSpPr>
        <p:spPr>
          <a:xfrm>
            <a:off x="331596" y="1477108"/>
            <a:ext cx="10741688" cy="50157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4F0B0-86F3-B004-DA24-C2C15581209D}"/>
              </a:ext>
            </a:extLst>
          </p:cNvPr>
          <p:cNvSpPr/>
          <p:nvPr/>
        </p:nvSpPr>
        <p:spPr>
          <a:xfrm>
            <a:off x="410233" y="1971062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Back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6623409-4462-568F-38A3-811969023B74}"/>
              </a:ext>
            </a:extLst>
          </p:cNvPr>
          <p:cNvSpPr/>
          <p:nvPr/>
        </p:nvSpPr>
        <p:spPr>
          <a:xfrm>
            <a:off x="778906" y="2832276"/>
            <a:ext cx="1359941" cy="684871"/>
          </a:xfrm>
          <a:prstGeom prst="wedgeRoundRectCallout">
            <a:avLst>
              <a:gd name="adj1" fmla="val 73208"/>
              <a:gd name="adj2" fmla="val -133342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Button takes the user to the Main view.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9EA899-AEBE-85D3-29EF-3243981032A2}"/>
              </a:ext>
            </a:extLst>
          </p:cNvPr>
          <p:cNvSpPr/>
          <p:nvPr/>
        </p:nvSpPr>
        <p:spPr>
          <a:xfrm>
            <a:off x="6559109" y="1538052"/>
            <a:ext cx="1359941" cy="684871"/>
          </a:xfrm>
          <a:prstGeom prst="wedgeRoundRectCallout">
            <a:avLst>
              <a:gd name="adj1" fmla="val -270922"/>
              <a:gd name="adj2" fmla="val -85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Pops up a message saying ‘Thank you for your application’ </a:t>
            </a:r>
          </a:p>
        </p:txBody>
      </p:sp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9D210307-B7DA-1587-AEF2-AA0D7FFAA6F3}"/>
              </a:ext>
            </a:extLst>
          </p:cNvPr>
          <p:cNvGraphicFramePr>
            <a:graphicFrameLocks noGrp="1"/>
          </p:cNvGraphicFramePr>
          <p:nvPr/>
        </p:nvGraphicFramePr>
        <p:xfrm>
          <a:off x="2656936" y="2671978"/>
          <a:ext cx="5262114" cy="33375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31057">
                  <a:extLst>
                    <a:ext uri="{9D8B030D-6E8A-4147-A177-3AD203B41FA5}">
                      <a16:colId xmlns:a16="http://schemas.microsoft.com/office/drawing/2014/main" val="1330520624"/>
                    </a:ext>
                  </a:extLst>
                </a:gridCol>
                <a:gridCol w="2631057">
                  <a:extLst>
                    <a:ext uri="{9D8B030D-6E8A-4147-A177-3AD203B41FA5}">
                      <a16:colId xmlns:a16="http://schemas.microsoft.com/office/drawing/2014/main" val="350400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&lt;Drop Down&gt;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Role: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Location: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&lt;Combi Box&gt;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&lt;Image / File Load Paste&gt;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7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Experience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Salary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2383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2E035E2-7DD8-A5AB-6D89-1BFE48522D98}"/>
              </a:ext>
            </a:extLst>
          </p:cNvPr>
          <p:cNvSpPr/>
          <p:nvPr/>
        </p:nvSpPr>
        <p:spPr>
          <a:xfrm>
            <a:off x="410233" y="1670052"/>
            <a:ext cx="3143849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Apply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6509036-A323-7A61-99F8-7A5977D616EE}"/>
              </a:ext>
            </a:extLst>
          </p:cNvPr>
          <p:cNvSpPr/>
          <p:nvPr/>
        </p:nvSpPr>
        <p:spPr>
          <a:xfrm>
            <a:off x="7919050" y="495818"/>
            <a:ext cx="1359941" cy="894025"/>
          </a:xfrm>
          <a:prstGeom prst="wedgeRoundRectCallout">
            <a:avLst>
              <a:gd name="adj1" fmla="val -373627"/>
              <a:gd name="adj2" fmla="val 98916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/>
              <a:t>Only displays if an Applicant profile is known. If not display applicant profile button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094758-E152-A506-288E-6110529319F9}"/>
              </a:ext>
            </a:extLst>
          </p:cNvPr>
          <p:cNvSpPr/>
          <p:nvPr/>
        </p:nvSpPr>
        <p:spPr>
          <a:xfrm>
            <a:off x="9002624" y="298667"/>
            <a:ext cx="2351176" cy="251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Applicant Profile</a:t>
            </a:r>
          </a:p>
        </p:txBody>
      </p:sp>
    </p:spTree>
    <p:extLst>
      <p:ext uri="{BB962C8B-B14F-4D97-AF65-F5344CB8AC3E}">
        <p14:creationId xmlns:p14="http://schemas.microsoft.com/office/powerpoint/2010/main" val="3262491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53b1aacc-4277-4266-ba51-afed7c314dbc">
      <UserInfo>
        <DisplayName/>
        <AccountId xsi:nil="true"/>
        <AccountType/>
      </UserInfo>
    </SharedWithUsers>
    <MediaLengthInSeconds xmlns="cc3d5055-0e21-47e0-8fb3-9c5a935eff16" xsi:nil="true"/>
    <lcf76f155ced4ddcb4097134ff3c332f xmlns="cc3d5055-0e21-47e0-8fb3-9c5a935eff16">
      <Terms xmlns="http://schemas.microsoft.com/office/infopath/2007/PartnerControls"/>
    </lcf76f155ced4ddcb4097134ff3c332f>
    <TaxCatchAll xmlns="67d8d1ec-fd8c-4fd3-bbeb-b86e17e866f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279CE3E9493468B23ACD7648437F5" ma:contentTypeVersion="20" ma:contentTypeDescription="Create a new document." ma:contentTypeScope="" ma:versionID="aaacc25a284b4a91424e85058d15141f">
  <xsd:schema xmlns:xsd="http://www.w3.org/2001/XMLSchema" xmlns:xs="http://www.w3.org/2001/XMLSchema" xmlns:p="http://schemas.microsoft.com/office/2006/metadata/properties" xmlns:ns1="http://schemas.microsoft.com/sharepoint/v3" xmlns:ns2="cc3d5055-0e21-47e0-8fb3-9c5a935eff16" xmlns:ns3="53b1aacc-4277-4266-ba51-afed7c314dbc" xmlns:ns4="67d8d1ec-fd8c-4fd3-bbeb-b86e17e866fa" targetNamespace="http://schemas.microsoft.com/office/2006/metadata/properties" ma:root="true" ma:fieldsID="2dbf897cf220b1071f3fd7dcd4c18dec" ns1:_="" ns2:_="" ns3:_="" ns4:_="">
    <xsd:import namespace="http://schemas.microsoft.com/sharepoint/v3"/>
    <xsd:import namespace="cc3d5055-0e21-47e0-8fb3-9c5a935eff16"/>
    <xsd:import namespace="53b1aacc-4277-4266-ba51-afed7c314dbc"/>
    <xsd:import namespace="67d8d1ec-fd8c-4fd3-bbeb-b86e17e866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d5055-0e21-47e0-8fb3-9c5a935ef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cc9eb28-fd7e-4198-ac32-c0e0faec2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1aacc-4277-4266-ba51-afed7c314db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8d1ec-fd8c-4fd3-bbeb-b86e17e866fa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f7fdfda6-4181-472d-984f-f853ea9cbe5b}" ma:internalName="TaxCatchAll" ma:showField="CatchAllData" ma:web="53b1aacc-4277-4266-ba51-afed7c314d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F80860-EAD3-475F-BDCD-31EBBE06FD4C}">
  <ds:schemaRefs>
    <ds:schemaRef ds:uri="53b1aacc-4277-4266-ba51-afed7c314dbc"/>
    <ds:schemaRef ds:uri="67d8d1ec-fd8c-4fd3-bbeb-b86e17e866fa"/>
    <ds:schemaRef ds:uri="cc3d5055-0e21-47e0-8fb3-9c5a935eff1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9D0277-83CC-46D3-BEF9-703D5BAE93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A534FD-4F63-40D4-8258-ACD8F6EBD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c3d5055-0e21-47e0-8fb3-9c5a935eff16"/>
    <ds:schemaRef ds:uri="53b1aacc-4277-4266-ba51-afed7c314dbc"/>
    <ds:schemaRef ds:uri="67d8d1ec-fd8c-4fd3-bbeb-b86e17e866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716</Words>
  <Application>Microsoft Office PowerPoint</Application>
  <PresentationFormat>Widescreen</PresentationFormat>
  <Paragraphs>162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Futura PT</vt:lpstr>
      <vt:lpstr>Office Theme</vt:lpstr>
      <vt:lpstr>PowerPoint Presentation</vt:lpstr>
      <vt:lpstr>Business Scenario</vt:lpstr>
      <vt:lpstr>View Map</vt:lpstr>
      <vt:lpstr>File Load View Design </vt:lpstr>
      <vt:lpstr>Main View Design </vt:lpstr>
      <vt:lpstr>Main View Design Employer</vt:lpstr>
      <vt:lpstr>Profile View Design Employer</vt:lpstr>
      <vt:lpstr>Profile View Design Applicant</vt:lpstr>
      <vt:lpstr>Add / Edit Job View Design Employer</vt:lpstr>
      <vt:lpstr>Display Job View Design Applicant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Harper</dc:creator>
  <cp:lastModifiedBy>Ed Wilson</cp:lastModifiedBy>
  <cp:revision>1</cp:revision>
  <dcterms:created xsi:type="dcterms:W3CDTF">2018-06-29T11:28:34Z</dcterms:created>
  <dcterms:modified xsi:type="dcterms:W3CDTF">2024-02-09T09:03:55Z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0x010100D79279CE3E9493468B23ACD7648437F5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